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6" r:id="rId1"/>
  </p:sldMasterIdLst>
  <p:notesMasterIdLst>
    <p:notesMasterId r:id="rId11"/>
  </p:notesMasterIdLst>
  <p:handoutMasterIdLst>
    <p:handoutMasterId r:id="rId12"/>
  </p:handoutMasterIdLst>
  <p:sldIdLst>
    <p:sldId id="396" r:id="rId2"/>
    <p:sldId id="390" r:id="rId3"/>
    <p:sldId id="409" r:id="rId4"/>
    <p:sldId id="407" r:id="rId5"/>
    <p:sldId id="408" r:id="rId6"/>
    <p:sldId id="277" r:id="rId7"/>
    <p:sldId id="405" r:id="rId8"/>
    <p:sldId id="259" r:id="rId9"/>
    <p:sldId id="298" r:id="rId10"/>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2" pos="3839" userDrawn="1">
          <p15:clr>
            <a:srgbClr val="A4A3A4"/>
          </p15:clr>
        </p15:guide>
        <p15:guide id="24" orient="horz" pos="3908" userDrawn="1">
          <p15:clr>
            <a:srgbClr val="A4A3A4"/>
          </p15:clr>
        </p15:guide>
        <p15:guide id="25" orient="horz" pos="933" userDrawn="1">
          <p15:clr>
            <a:srgbClr val="A4A3A4"/>
          </p15:clr>
        </p15:guide>
        <p15:guide id="27" pos="7319" userDrawn="1">
          <p15:clr>
            <a:srgbClr val="A4A3A4"/>
          </p15:clr>
        </p15:guide>
        <p15:guide id="28" orient="horz" pos="1101" userDrawn="1">
          <p15:clr>
            <a:srgbClr val="A4A3A4"/>
          </p15:clr>
        </p15:guide>
        <p15:guide id="29" orient="horz" pos="4083" userDrawn="1">
          <p15:clr>
            <a:srgbClr val="A4A3A4"/>
          </p15:clr>
        </p15:guide>
        <p15:guide id="30" orient="horz" pos="401"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9E34"/>
    <a:srgbClr val="205CA0"/>
    <a:srgbClr val="CC8931"/>
    <a:srgbClr val="B7642E"/>
    <a:srgbClr val="41693D"/>
    <a:srgbClr val="E7A635"/>
    <a:srgbClr val="8D837B"/>
    <a:srgbClr val="847B74"/>
    <a:srgbClr val="A4231B"/>
    <a:srgbClr val="5EB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19" autoAdjust="0"/>
    <p:restoredTop sz="94033" autoAdjust="0"/>
  </p:normalViewPr>
  <p:slideViewPr>
    <p:cSldViewPr snapToGrid="0">
      <p:cViewPr varScale="1">
        <p:scale>
          <a:sx n="103" d="100"/>
          <a:sy n="103" d="100"/>
        </p:scale>
        <p:origin x="168" y="272"/>
      </p:cViewPr>
      <p:guideLst>
        <p:guide pos="3839"/>
        <p:guide orient="horz" pos="3908"/>
        <p:guide orient="horz" pos="933"/>
        <p:guide pos="7319"/>
        <p:guide orient="horz" pos="1101"/>
        <p:guide orient="horz" pos="4083"/>
        <p:guide orient="horz" pos="401"/>
      </p:guideLst>
    </p:cSldViewPr>
  </p:slideViewPr>
  <p:outlineViewPr>
    <p:cViewPr>
      <p:scale>
        <a:sx n="20" d="100"/>
        <a:sy n="20" d="100"/>
      </p:scale>
      <p:origin x="0" y="-17304"/>
    </p:cViewPr>
  </p:outlineViewPr>
  <p:notesTextViewPr>
    <p:cViewPr>
      <p:scale>
        <a:sx n="120" d="100"/>
        <a:sy n="120" d="100"/>
      </p:scale>
      <p:origin x="0" y="0"/>
    </p:cViewPr>
  </p:notesTextViewPr>
  <p:sorterViewPr>
    <p:cViewPr>
      <p:scale>
        <a:sx n="114" d="100"/>
        <a:sy n="114" d="100"/>
      </p:scale>
      <p:origin x="0" y="-1578"/>
    </p:cViewPr>
  </p:sorterViewPr>
  <p:notesViewPr>
    <p:cSldViewPr snapToGrid="0">
      <p:cViewPr varScale="1">
        <p:scale>
          <a:sx n="87" d="100"/>
          <a:sy n="87" d="100"/>
        </p:scale>
        <p:origin x="3864" y="1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362832" cy="464820"/>
          </a:xfrm>
          <a:prstGeom prst="rect">
            <a:avLst/>
          </a:prstGeom>
        </p:spPr>
        <p:txBody>
          <a:bodyPr vert="horz" lIns="93177" tIns="46589" rIns="93177" bIns="46589" rtlCol="0"/>
          <a:lstStyle>
            <a:lvl1pPr algn="l">
              <a:defRPr sz="1200"/>
            </a:lvl1pPr>
          </a:lstStyle>
          <a:p>
            <a:r>
              <a:rPr lang="en-US" dirty="0">
                <a:solidFill>
                  <a:schemeClr val="accent1"/>
                </a:solidFill>
                <a:latin typeface="Salesforce Sans"/>
              </a:rPr>
              <a:t>Presentation Title</a:t>
            </a:r>
          </a:p>
        </p:txBody>
      </p:sp>
      <p:sp>
        <p:nvSpPr>
          <p:cNvPr id="3" name="Date Placeholder 2"/>
          <p:cNvSpPr>
            <a:spLocks noGrp="1"/>
          </p:cNvSpPr>
          <p:nvPr>
            <p:ph type="dt" sz="quarter" idx="1"/>
          </p:nvPr>
        </p:nvSpPr>
        <p:spPr>
          <a:xfrm>
            <a:off x="5494638" y="0"/>
            <a:ext cx="1514140" cy="464820"/>
          </a:xfrm>
          <a:prstGeom prst="rect">
            <a:avLst/>
          </a:prstGeom>
        </p:spPr>
        <p:txBody>
          <a:bodyPr vert="horz" lIns="93177" tIns="46589" rIns="93177" bIns="46589" rtlCol="0"/>
          <a:lstStyle>
            <a:lvl1pPr algn="r">
              <a:defRPr sz="1200"/>
            </a:lvl1pPr>
          </a:lstStyle>
          <a:p>
            <a:pPr algn="l"/>
            <a:r>
              <a:rPr lang="en-US" sz="1100" dirty="0">
                <a:solidFill>
                  <a:schemeClr val="tx1">
                    <a:lumMod val="75000"/>
                    <a:lumOff val="25000"/>
                  </a:schemeClr>
                </a:solidFill>
                <a:latin typeface="Salesforce Sans"/>
              </a:rPr>
              <a:t>Date</a:t>
            </a:r>
          </a:p>
        </p:txBody>
      </p:sp>
      <p:sp>
        <p:nvSpPr>
          <p:cNvPr id="4" name="Footer Placeholder 3"/>
          <p:cNvSpPr>
            <a:spLocks noGrp="1"/>
          </p:cNvSpPr>
          <p:nvPr>
            <p:ph type="ftr" sz="quarter" idx="2"/>
          </p:nvPr>
        </p:nvSpPr>
        <p:spPr>
          <a:xfrm>
            <a:off x="0" y="8996337"/>
            <a:ext cx="3037840" cy="215444"/>
          </a:xfrm>
          <a:prstGeom prst="rect">
            <a:avLst/>
          </a:prstGeom>
          <a:noFill/>
        </p:spPr>
        <p:txBody>
          <a:bodyPr wrap="square" rtlCol="0">
            <a:spAutoFit/>
          </a:bodyPr>
          <a:lstStyle/>
          <a:p>
            <a:r>
              <a:rPr lang="en-US" sz="800" dirty="0">
                <a:solidFill>
                  <a:schemeClr val="tx1">
                    <a:lumMod val="75000"/>
                    <a:lumOff val="25000"/>
                  </a:schemeClr>
                </a:solidFill>
                <a:latin typeface="Salesforce Sans"/>
              </a:rPr>
              <a:t>Copyright Salesforce 2017. Legal Terms and more here.</a:t>
            </a:r>
          </a:p>
        </p:txBody>
      </p:sp>
      <p:sp>
        <p:nvSpPr>
          <p:cNvPr id="6" name="Rectangle 5"/>
          <p:cNvSpPr/>
          <p:nvPr/>
        </p:nvSpPr>
        <p:spPr>
          <a:xfrm flipV="1">
            <a:off x="1" y="9225416"/>
            <a:ext cx="7010400" cy="709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alesforce Sans"/>
            </a:endParaRPr>
          </a:p>
        </p:txBody>
      </p:sp>
      <p:grpSp>
        <p:nvGrpSpPr>
          <p:cNvPr id="8" name="Group 18"/>
          <p:cNvGrpSpPr>
            <a:grpSpLocks noChangeAspect="1"/>
          </p:cNvGrpSpPr>
          <p:nvPr/>
        </p:nvGrpSpPr>
        <p:grpSpPr bwMode="auto">
          <a:xfrm>
            <a:off x="6249040" y="8675676"/>
            <a:ext cx="611829" cy="428383"/>
            <a:chOff x="267" y="-340"/>
            <a:chExt cx="7144" cy="5002"/>
          </a:xfrm>
        </p:grpSpPr>
        <p:sp>
          <p:nvSpPr>
            <p:cNvPr id="9" name="Freeform 19"/>
            <p:cNvSpPr>
              <a:spLocks/>
            </p:cNvSpPr>
            <p:nvPr userDrawn="1"/>
          </p:nvSpPr>
          <p:spPr bwMode="auto">
            <a:xfrm>
              <a:off x="267" y="-340"/>
              <a:ext cx="7144" cy="5002"/>
            </a:xfrm>
            <a:custGeom>
              <a:avLst/>
              <a:gdLst>
                <a:gd name="T0" fmla="*/ 1257 w 3021"/>
                <a:gd name="T1" fmla="*/ 230 h 2114"/>
                <a:gd name="T2" fmla="*/ 1640 w 3021"/>
                <a:gd name="T3" fmla="*/ 66 h 2114"/>
                <a:gd name="T4" fmla="*/ 2106 w 3021"/>
                <a:gd name="T5" fmla="*/ 342 h 2114"/>
                <a:gd name="T6" fmla="*/ 2369 w 3021"/>
                <a:gd name="T7" fmla="*/ 286 h 2114"/>
                <a:gd name="T8" fmla="*/ 3021 w 3021"/>
                <a:gd name="T9" fmla="*/ 943 h 2114"/>
                <a:gd name="T10" fmla="*/ 2369 w 3021"/>
                <a:gd name="T11" fmla="*/ 1600 h 2114"/>
                <a:gd name="T12" fmla="*/ 2241 w 3021"/>
                <a:gd name="T13" fmla="*/ 1587 h 2114"/>
                <a:gd name="T14" fmla="*/ 1826 w 3021"/>
                <a:gd name="T15" fmla="*/ 1831 h 2114"/>
                <a:gd name="T16" fmla="*/ 1618 w 3021"/>
                <a:gd name="T17" fmla="*/ 1783 h 2114"/>
                <a:gd name="T18" fmla="*/ 1118 w 3021"/>
                <a:gd name="T19" fmla="*/ 2114 h 2114"/>
                <a:gd name="T20" fmla="*/ 608 w 3021"/>
                <a:gd name="T21" fmla="*/ 1758 h 2114"/>
                <a:gd name="T22" fmla="*/ 504 w 3021"/>
                <a:gd name="T23" fmla="*/ 1769 h 2114"/>
                <a:gd name="T24" fmla="*/ 0 w 3021"/>
                <a:gd name="T25" fmla="*/ 1260 h 2114"/>
                <a:gd name="T26" fmla="*/ 252 w 3021"/>
                <a:gd name="T27" fmla="*/ 819 h 2114"/>
                <a:gd name="T28" fmla="*/ 204 w 3021"/>
                <a:gd name="T29" fmla="*/ 586 h 2114"/>
                <a:gd name="T30" fmla="*/ 791 w 3021"/>
                <a:gd name="T31" fmla="*/ 0 h 2114"/>
                <a:gd name="T32" fmla="*/ 1257 w 3021"/>
                <a:gd name="T33" fmla="*/ 23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1" h="2114">
                  <a:moveTo>
                    <a:pt x="1257" y="230"/>
                  </a:moveTo>
                  <a:cubicBezTo>
                    <a:pt x="1355" y="129"/>
                    <a:pt x="1490" y="66"/>
                    <a:pt x="1640" y="66"/>
                  </a:cubicBezTo>
                  <a:cubicBezTo>
                    <a:pt x="1840" y="66"/>
                    <a:pt x="2014" y="177"/>
                    <a:pt x="2106" y="342"/>
                  </a:cubicBezTo>
                  <a:cubicBezTo>
                    <a:pt x="2187" y="306"/>
                    <a:pt x="2276" y="286"/>
                    <a:pt x="2369" y="286"/>
                  </a:cubicBezTo>
                  <a:cubicBezTo>
                    <a:pt x="2729" y="286"/>
                    <a:pt x="3021" y="580"/>
                    <a:pt x="3021" y="943"/>
                  </a:cubicBezTo>
                  <a:cubicBezTo>
                    <a:pt x="3021" y="1306"/>
                    <a:pt x="2729" y="1600"/>
                    <a:pt x="2369" y="1600"/>
                  </a:cubicBezTo>
                  <a:cubicBezTo>
                    <a:pt x="2326" y="1600"/>
                    <a:pt x="2283" y="1595"/>
                    <a:pt x="2241" y="1587"/>
                  </a:cubicBezTo>
                  <a:cubicBezTo>
                    <a:pt x="2160" y="1733"/>
                    <a:pt x="2004" y="1831"/>
                    <a:pt x="1826" y="1831"/>
                  </a:cubicBezTo>
                  <a:cubicBezTo>
                    <a:pt x="1751" y="1831"/>
                    <a:pt x="1680" y="1814"/>
                    <a:pt x="1618" y="1783"/>
                  </a:cubicBezTo>
                  <a:cubicBezTo>
                    <a:pt x="1535" y="1977"/>
                    <a:pt x="1342" y="2114"/>
                    <a:pt x="1118" y="2114"/>
                  </a:cubicBezTo>
                  <a:cubicBezTo>
                    <a:pt x="884" y="2114"/>
                    <a:pt x="685" y="1966"/>
                    <a:pt x="608" y="1758"/>
                  </a:cubicBezTo>
                  <a:cubicBezTo>
                    <a:pt x="575" y="1765"/>
                    <a:pt x="540" y="1769"/>
                    <a:pt x="504" y="1769"/>
                  </a:cubicBezTo>
                  <a:cubicBezTo>
                    <a:pt x="226" y="1769"/>
                    <a:pt x="0" y="1541"/>
                    <a:pt x="0" y="1260"/>
                  </a:cubicBezTo>
                  <a:cubicBezTo>
                    <a:pt x="0" y="1071"/>
                    <a:pt x="102" y="907"/>
                    <a:pt x="252" y="819"/>
                  </a:cubicBezTo>
                  <a:cubicBezTo>
                    <a:pt x="221" y="747"/>
                    <a:pt x="204" y="668"/>
                    <a:pt x="204" y="586"/>
                  </a:cubicBezTo>
                  <a:cubicBezTo>
                    <a:pt x="204" y="262"/>
                    <a:pt x="467" y="0"/>
                    <a:pt x="791" y="0"/>
                  </a:cubicBezTo>
                  <a:cubicBezTo>
                    <a:pt x="981" y="0"/>
                    <a:pt x="1150" y="90"/>
                    <a:pt x="1257" y="230"/>
                  </a:cubicBezTo>
                  <a:close/>
                </a:path>
              </a:pathLst>
            </a:custGeom>
            <a:solidFill>
              <a:srgbClr val="0A9AD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0" name="Freeform 20"/>
            <p:cNvSpPr>
              <a:spLocks/>
            </p:cNvSpPr>
            <p:nvPr userDrawn="1"/>
          </p:nvSpPr>
          <p:spPr bwMode="auto">
            <a:xfrm>
              <a:off x="1298"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6" y="211"/>
                    <a:pt x="22" y="209"/>
                  </a:cubicBezTo>
                  <a:cubicBezTo>
                    <a:pt x="20" y="208"/>
                    <a:pt x="16" y="206"/>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1" name="Freeform 21"/>
            <p:cNvSpPr>
              <a:spLocks/>
            </p:cNvSpPr>
            <p:nvPr userDrawn="1"/>
          </p:nvSpPr>
          <p:spPr bwMode="auto">
            <a:xfrm>
              <a:off x="3443"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5" y="212"/>
                    <a:pt x="22" y="209"/>
                  </a:cubicBezTo>
                  <a:cubicBezTo>
                    <a:pt x="21" y="209"/>
                    <a:pt x="16" y="207"/>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2" name="Freeform 22"/>
            <p:cNvSpPr>
              <a:spLocks noEditPoints="1"/>
            </p:cNvSpPr>
            <p:nvPr userDrawn="1"/>
          </p:nvSpPr>
          <p:spPr bwMode="auto">
            <a:xfrm>
              <a:off x="4455" y="1671"/>
              <a:ext cx="596" cy="672"/>
            </a:xfrm>
            <a:custGeom>
              <a:avLst/>
              <a:gdLst>
                <a:gd name="T0" fmla="*/ 245 w 252"/>
                <a:gd name="T1" fmla="*/ 87 h 284"/>
                <a:gd name="T2" fmla="*/ 221 w 252"/>
                <a:gd name="T3" fmla="*/ 42 h 284"/>
                <a:gd name="T4" fmla="*/ 181 w 252"/>
                <a:gd name="T5" fmla="*/ 12 h 284"/>
                <a:gd name="T6" fmla="*/ 126 w 252"/>
                <a:gd name="T7" fmla="*/ 0 h 284"/>
                <a:gd name="T8" fmla="*/ 71 w 252"/>
                <a:gd name="T9" fmla="*/ 12 h 284"/>
                <a:gd name="T10" fmla="*/ 31 w 252"/>
                <a:gd name="T11" fmla="*/ 42 h 284"/>
                <a:gd name="T12" fmla="*/ 7 w 252"/>
                <a:gd name="T13" fmla="*/ 87 h 284"/>
                <a:gd name="T14" fmla="*/ 0 w 252"/>
                <a:gd name="T15" fmla="*/ 142 h 284"/>
                <a:gd name="T16" fmla="*/ 7 w 252"/>
                <a:gd name="T17" fmla="*/ 198 h 284"/>
                <a:gd name="T18" fmla="*/ 31 w 252"/>
                <a:gd name="T19" fmla="*/ 243 h 284"/>
                <a:gd name="T20" fmla="*/ 71 w 252"/>
                <a:gd name="T21" fmla="*/ 273 h 284"/>
                <a:gd name="T22" fmla="*/ 126 w 252"/>
                <a:gd name="T23" fmla="*/ 284 h 284"/>
                <a:gd name="T24" fmla="*/ 181 w 252"/>
                <a:gd name="T25" fmla="*/ 273 h 284"/>
                <a:gd name="T26" fmla="*/ 221 w 252"/>
                <a:gd name="T27" fmla="*/ 243 h 284"/>
                <a:gd name="T28" fmla="*/ 245 w 252"/>
                <a:gd name="T29" fmla="*/ 198 h 284"/>
                <a:gd name="T30" fmla="*/ 252 w 252"/>
                <a:gd name="T31" fmla="*/ 142 h 284"/>
                <a:gd name="T32" fmla="*/ 245 w 252"/>
                <a:gd name="T33" fmla="*/ 87 h 284"/>
                <a:gd name="T34" fmla="*/ 193 w 252"/>
                <a:gd name="T35" fmla="*/ 142 h 284"/>
                <a:gd name="T36" fmla="*/ 176 w 252"/>
                <a:gd name="T37" fmla="*/ 213 h 284"/>
                <a:gd name="T38" fmla="*/ 126 w 252"/>
                <a:gd name="T39" fmla="*/ 237 h 284"/>
                <a:gd name="T40" fmla="*/ 76 w 252"/>
                <a:gd name="T41" fmla="*/ 213 h 284"/>
                <a:gd name="T42" fmla="*/ 60 w 252"/>
                <a:gd name="T43" fmla="*/ 142 h 284"/>
                <a:gd name="T44" fmla="*/ 76 w 252"/>
                <a:gd name="T45" fmla="*/ 72 h 284"/>
                <a:gd name="T46" fmla="*/ 126 w 252"/>
                <a:gd name="T47" fmla="*/ 48 h 284"/>
                <a:gd name="T48" fmla="*/ 176 w 252"/>
                <a:gd name="T49" fmla="*/ 72 h 284"/>
                <a:gd name="T50" fmla="*/ 193 w 252"/>
                <a:gd name="T51"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84">
                  <a:moveTo>
                    <a:pt x="245" y="87"/>
                  </a:moveTo>
                  <a:cubicBezTo>
                    <a:pt x="240" y="69"/>
                    <a:pt x="232" y="54"/>
                    <a:pt x="221" y="42"/>
                  </a:cubicBezTo>
                  <a:cubicBezTo>
                    <a:pt x="211" y="29"/>
                    <a:pt x="197" y="19"/>
                    <a:pt x="181" y="12"/>
                  </a:cubicBezTo>
                  <a:cubicBezTo>
                    <a:pt x="166" y="4"/>
                    <a:pt x="147" y="0"/>
                    <a:pt x="126" y="0"/>
                  </a:cubicBezTo>
                  <a:cubicBezTo>
                    <a:pt x="105" y="0"/>
                    <a:pt x="86" y="4"/>
                    <a:pt x="71" y="12"/>
                  </a:cubicBezTo>
                  <a:cubicBezTo>
                    <a:pt x="55" y="19"/>
                    <a:pt x="41" y="29"/>
                    <a:pt x="31" y="42"/>
                  </a:cubicBezTo>
                  <a:cubicBezTo>
                    <a:pt x="20" y="54"/>
                    <a:pt x="12" y="69"/>
                    <a:pt x="7" y="87"/>
                  </a:cubicBezTo>
                  <a:cubicBezTo>
                    <a:pt x="2" y="104"/>
                    <a:pt x="0" y="122"/>
                    <a:pt x="0" y="142"/>
                  </a:cubicBezTo>
                  <a:cubicBezTo>
                    <a:pt x="0" y="162"/>
                    <a:pt x="2" y="181"/>
                    <a:pt x="7" y="198"/>
                  </a:cubicBezTo>
                  <a:cubicBezTo>
                    <a:pt x="12" y="215"/>
                    <a:pt x="20" y="230"/>
                    <a:pt x="31" y="243"/>
                  </a:cubicBezTo>
                  <a:cubicBezTo>
                    <a:pt x="41" y="255"/>
                    <a:pt x="55" y="265"/>
                    <a:pt x="71" y="273"/>
                  </a:cubicBezTo>
                  <a:cubicBezTo>
                    <a:pt x="86" y="280"/>
                    <a:pt x="105" y="284"/>
                    <a:pt x="126" y="284"/>
                  </a:cubicBezTo>
                  <a:cubicBezTo>
                    <a:pt x="147" y="284"/>
                    <a:pt x="166" y="280"/>
                    <a:pt x="181" y="273"/>
                  </a:cubicBezTo>
                  <a:cubicBezTo>
                    <a:pt x="197" y="265"/>
                    <a:pt x="211" y="255"/>
                    <a:pt x="221" y="243"/>
                  </a:cubicBezTo>
                  <a:cubicBezTo>
                    <a:pt x="232" y="230"/>
                    <a:pt x="240" y="215"/>
                    <a:pt x="245" y="198"/>
                  </a:cubicBezTo>
                  <a:cubicBezTo>
                    <a:pt x="250" y="181"/>
                    <a:pt x="252" y="162"/>
                    <a:pt x="252" y="142"/>
                  </a:cubicBezTo>
                  <a:cubicBezTo>
                    <a:pt x="252" y="122"/>
                    <a:pt x="250" y="104"/>
                    <a:pt x="245" y="87"/>
                  </a:cubicBezTo>
                  <a:moveTo>
                    <a:pt x="193" y="142"/>
                  </a:moveTo>
                  <a:cubicBezTo>
                    <a:pt x="193" y="172"/>
                    <a:pt x="187" y="196"/>
                    <a:pt x="176" y="213"/>
                  </a:cubicBezTo>
                  <a:cubicBezTo>
                    <a:pt x="165" y="229"/>
                    <a:pt x="149" y="237"/>
                    <a:pt x="126" y="237"/>
                  </a:cubicBezTo>
                  <a:cubicBezTo>
                    <a:pt x="103" y="237"/>
                    <a:pt x="87" y="229"/>
                    <a:pt x="76" y="213"/>
                  </a:cubicBezTo>
                  <a:cubicBezTo>
                    <a:pt x="65" y="196"/>
                    <a:pt x="60" y="172"/>
                    <a:pt x="60" y="142"/>
                  </a:cubicBezTo>
                  <a:cubicBezTo>
                    <a:pt x="60" y="112"/>
                    <a:pt x="65" y="89"/>
                    <a:pt x="76" y="72"/>
                  </a:cubicBezTo>
                  <a:cubicBezTo>
                    <a:pt x="87" y="56"/>
                    <a:pt x="103" y="48"/>
                    <a:pt x="126" y="48"/>
                  </a:cubicBezTo>
                  <a:cubicBezTo>
                    <a:pt x="149" y="48"/>
                    <a:pt x="165" y="56"/>
                    <a:pt x="176" y="72"/>
                  </a:cubicBezTo>
                  <a:cubicBezTo>
                    <a:pt x="187" y="89"/>
                    <a:pt x="193" y="112"/>
                    <a:pt x="193" y="142"/>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3" name="Freeform 23"/>
            <p:cNvSpPr>
              <a:spLocks/>
            </p:cNvSpPr>
            <p:nvPr userDrawn="1"/>
          </p:nvSpPr>
          <p:spPr bwMode="auto">
            <a:xfrm>
              <a:off x="5566" y="1671"/>
              <a:ext cx="507" cy="670"/>
            </a:xfrm>
            <a:custGeom>
              <a:avLst/>
              <a:gdLst>
                <a:gd name="T0" fmla="*/ 199 w 214"/>
                <a:gd name="T1" fmla="*/ 229 h 283"/>
                <a:gd name="T2" fmla="*/ 193 w 214"/>
                <a:gd name="T3" fmla="*/ 226 h 283"/>
                <a:gd name="T4" fmla="*/ 169 w 214"/>
                <a:gd name="T5" fmla="*/ 233 h 283"/>
                <a:gd name="T6" fmla="*/ 140 w 214"/>
                <a:gd name="T7" fmla="*/ 235 h 283"/>
                <a:gd name="T8" fmla="*/ 81 w 214"/>
                <a:gd name="T9" fmla="*/ 213 h 283"/>
                <a:gd name="T10" fmla="*/ 59 w 214"/>
                <a:gd name="T11" fmla="*/ 142 h 283"/>
                <a:gd name="T12" fmla="*/ 79 w 214"/>
                <a:gd name="T13" fmla="*/ 74 h 283"/>
                <a:gd name="T14" fmla="*/ 136 w 214"/>
                <a:gd name="T15" fmla="*/ 49 h 283"/>
                <a:gd name="T16" fmla="*/ 191 w 214"/>
                <a:gd name="T17" fmla="*/ 56 h 283"/>
                <a:gd name="T18" fmla="*/ 197 w 214"/>
                <a:gd name="T19" fmla="*/ 53 h 283"/>
                <a:gd name="T20" fmla="*/ 210 w 214"/>
                <a:gd name="T21" fmla="*/ 18 h 283"/>
                <a:gd name="T22" fmla="*/ 206 w 214"/>
                <a:gd name="T23" fmla="*/ 11 h 283"/>
                <a:gd name="T24" fmla="*/ 172 w 214"/>
                <a:gd name="T25" fmla="*/ 3 h 283"/>
                <a:gd name="T26" fmla="*/ 133 w 214"/>
                <a:gd name="T27" fmla="*/ 0 h 283"/>
                <a:gd name="T28" fmla="*/ 75 w 214"/>
                <a:gd name="T29" fmla="*/ 11 h 283"/>
                <a:gd name="T30" fmla="*/ 34 w 214"/>
                <a:gd name="T31" fmla="*/ 41 h 283"/>
                <a:gd name="T32" fmla="*/ 9 w 214"/>
                <a:gd name="T33" fmla="*/ 86 h 283"/>
                <a:gd name="T34" fmla="*/ 0 w 214"/>
                <a:gd name="T35" fmla="*/ 142 h 283"/>
                <a:gd name="T36" fmla="*/ 35 w 214"/>
                <a:gd name="T37" fmla="*/ 245 h 283"/>
                <a:gd name="T38" fmla="*/ 137 w 214"/>
                <a:gd name="T39" fmla="*/ 283 h 283"/>
                <a:gd name="T40" fmla="*/ 210 w 214"/>
                <a:gd name="T41" fmla="*/ 270 h 283"/>
                <a:gd name="T42" fmla="*/ 212 w 214"/>
                <a:gd name="T43" fmla="*/ 264 h 283"/>
                <a:gd name="T44" fmla="*/ 199 w 214"/>
                <a:gd name="T45" fmla="*/ 22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83">
                  <a:moveTo>
                    <a:pt x="199" y="229"/>
                  </a:moveTo>
                  <a:cubicBezTo>
                    <a:pt x="198" y="224"/>
                    <a:pt x="193" y="226"/>
                    <a:pt x="193" y="226"/>
                  </a:cubicBezTo>
                  <a:cubicBezTo>
                    <a:pt x="185" y="229"/>
                    <a:pt x="177" y="231"/>
                    <a:pt x="169" y="233"/>
                  </a:cubicBezTo>
                  <a:cubicBezTo>
                    <a:pt x="160" y="234"/>
                    <a:pt x="151" y="235"/>
                    <a:pt x="140" y="235"/>
                  </a:cubicBezTo>
                  <a:cubicBezTo>
                    <a:pt x="115" y="235"/>
                    <a:pt x="95" y="227"/>
                    <a:pt x="81" y="213"/>
                  </a:cubicBezTo>
                  <a:cubicBezTo>
                    <a:pt x="67" y="198"/>
                    <a:pt x="59" y="174"/>
                    <a:pt x="59" y="142"/>
                  </a:cubicBezTo>
                  <a:cubicBezTo>
                    <a:pt x="59" y="113"/>
                    <a:pt x="66" y="91"/>
                    <a:pt x="79" y="74"/>
                  </a:cubicBezTo>
                  <a:cubicBezTo>
                    <a:pt x="91" y="57"/>
                    <a:pt x="111" y="49"/>
                    <a:pt x="136" y="49"/>
                  </a:cubicBezTo>
                  <a:cubicBezTo>
                    <a:pt x="158" y="49"/>
                    <a:pt x="174" y="51"/>
                    <a:pt x="191" y="56"/>
                  </a:cubicBezTo>
                  <a:cubicBezTo>
                    <a:pt x="191" y="56"/>
                    <a:pt x="195" y="58"/>
                    <a:pt x="197" y="53"/>
                  </a:cubicBezTo>
                  <a:cubicBezTo>
                    <a:pt x="201" y="40"/>
                    <a:pt x="205" y="31"/>
                    <a:pt x="210" y="18"/>
                  </a:cubicBezTo>
                  <a:cubicBezTo>
                    <a:pt x="211" y="14"/>
                    <a:pt x="208" y="12"/>
                    <a:pt x="206" y="11"/>
                  </a:cubicBezTo>
                  <a:cubicBezTo>
                    <a:pt x="200" y="9"/>
                    <a:pt x="184" y="5"/>
                    <a:pt x="172" y="3"/>
                  </a:cubicBezTo>
                  <a:cubicBezTo>
                    <a:pt x="161" y="1"/>
                    <a:pt x="148" y="0"/>
                    <a:pt x="133" y="0"/>
                  </a:cubicBezTo>
                  <a:cubicBezTo>
                    <a:pt x="111" y="0"/>
                    <a:pt x="92" y="4"/>
                    <a:pt x="75" y="11"/>
                  </a:cubicBezTo>
                  <a:cubicBezTo>
                    <a:pt x="59" y="19"/>
                    <a:pt x="45" y="29"/>
                    <a:pt x="34" y="41"/>
                  </a:cubicBezTo>
                  <a:cubicBezTo>
                    <a:pt x="23" y="54"/>
                    <a:pt x="14" y="69"/>
                    <a:pt x="9" y="86"/>
                  </a:cubicBezTo>
                  <a:cubicBezTo>
                    <a:pt x="3" y="103"/>
                    <a:pt x="0" y="122"/>
                    <a:pt x="0" y="142"/>
                  </a:cubicBezTo>
                  <a:cubicBezTo>
                    <a:pt x="0" y="185"/>
                    <a:pt x="12" y="220"/>
                    <a:pt x="35" y="245"/>
                  </a:cubicBezTo>
                  <a:cubicBezTo>
                    <a:pt x="58" y="270"/>
                    <a:pt x="92" y="283"/>
                    <a:pt x="137" y="283"/>
                  </a:cubicBezTo>
                  <a:cubicBezTo>
                    <a:pt x="163" y="283"/>
                    <a:pt x="190" y="278"/>
                    <a:pt x="210" y="270"/>
                  </a:cubicBezTo>
                  <a:cubicBezTo>
                    <a:pt x="210" y="270"/>
                    <a:pt x="214" y="268"/>
                    <a:pt x="212" y="264"/>
                  </a:cubicBezTo>
                  <a:lnTo>
                    <a:pt x="199" y="2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4" name="Freeform 24"/>
            <p:cNvSpPr>
              <a:spLocks noEditPoints="1"/>
            </p:cNvSpPr>
            <p:nvPr userDrawn="1"/>
          </p:nvSpPr>
          <p:spPr bwMode="auto">
            <a:xfrm>
              <a:off x="6108" y="1671"/>
              <a:ext cx="582"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5" name="Freeform 25"/>
            <p:cNvSpPr>
              <a:spLocks noEditPoints="1"/>
            </p:cNvSpPr>
            <p:nvPr userDrawn="1"/>
          </p:nvSpPr>
          <p:spPr bwMode="auto">
            <a:xfrm>
              <a:off x="2793" y="1671"/>
              <a:ext cx="581"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6" name="Freeform 26"/>
            <p:cNvSpPr>
              <a:spLocks noEditPoints="1"/>
            </p:cNvSpPr>
            <p:nvPr userDrawn="1"/>
          </p:nvSpPr>
          <p:spPr bwMode="auto">
            <a:xfrm>
              <a:off x="1870" y="1671"/>
              <a:ext cx="537" cy="672"/>
            </a:xfrm>
            <a:custGeom>
              <a:avLst/>
              <a:gdLst>
                <a:gd name="T0" fmla="*/ 142 w 227"/>
                <a:gd name="T1" fmla="*/ 105 h 284"/>
                <a:gd name="T2" fmla="*/ 115 w 227"/>
                <a:gd name="T3" fmla="*/ 104 h 284"/>
                <a:gd name="T4" fmla="*/ 72 w 227"/>
                <a:gd name="T5" fmla="*/ 110 h 284"/>
                <a:gd name="T6" fmla="*/ 35 w 227"/>
                <a:gd name="T7" fmla="*/ 127 h 284"/>
                <a:gd name="T8" fmla="*/ 10 w 227"/>
                <a:gd name="T9" fmla="*/ 156 h 284"/>
                <a:gd name="T10" fmla="*/ 0 w 227"/>
                <a:gd name="T11" fmla="*/ 196 h 284"/>
                <a:gd name="T12" fmla="*/ 8 w 227"/>
                <a:gd name="T13" fmla="*/ 236 h 284"/>
                <a:gd name="T14" fmla="*/ 31 w 227"/>
                <a:gd name="T15" fmla="*/ 263 h 284"/>
                <a:gd name="T16" fmla="*/ 67 w 227"/>
                <a:gd name="T17" fmla="*/ 279 h 284"/>
                <a:gd name="T18" fmla="*/ 113 w 227"/>
                <a:gd name="T19" fmla="*/ 284 h 284"/>
                <a:gd name="T20" fmla="*/ 166 w 227"/>
                <a:gd name="T21" fmla="*/ 279 h 284"/>
                <a:gd name="T22" fmla="*/ 210 w 227"/>
                <a:gd name="T23" fmla="*/ 271 h 284"/>
                <a:gd name="T24" fmla="*/ 223 w 227"/>
                <a:gd name="T25" fmla="*/ 267 h 284"/>
                <a:gd name="T26" fmla="*/ 227 w 227"/>
                <a:gd name="T27" fmla="*/ 262 h 284"/>
                <a:gd name="T28" fmla="*/ 227 w 227"/>
                <a:gd name="T29" fmla="*/ 102 h 284"/>
                <a:gd name="T30" fmla="*/ 199 w 227"/>
                <a:gd name="T31" fmla="*/ 24 h 284"/>
                <a:gd name="T32" fmla="*/ 118 w 227"/>
                <a:gd name="T33" fmla="*/ 0 h 284"/>
                <a:gd name="T34" fmla="*/ 72 w 227"/>
                <a:gd name="T35" fmla="*/ 4 h 284"/>
                <a:gd name="T36" fmla="*/ 18 w 227"/>
                <a:gd name="T37" fmla="*/ 24 h 284"/>
                <a:gd name="T38" fmla="*/ 16 w 227"/>
                <a:gd name="T39" fmla="*/ 31 h 284"/>
                <a:gd name="T40" fmla="*/ 28 w 227"/>
                <a:gd name="T41" fmla="*/ 64 h 284"/>
                <a:gd name="T42" fmla="*/ 34 w 227"/>
                <a:gd name="T43" fmla="*/ 67 h 284"/>
                <a:gd name="T44" fmla="*/ 37 w 227"/>
                <a:gd name="T45" fmla="*/ 66 h 284"/>
                <a:gd name="T46" fmla="*/ 113 w 227"/>
                <a:gd name="T47" fmla="*/ 48 h 284"/>
                <a:gd name="T48" fmla="*/ 157 w 227"/>
                <a:gd name="T49" fmla="*/ 59 h 284"/>
                <a:gd name="T50" fmla="*/ 171 w 227"/>
                <a:gd name="T51" fmla="*/ 101 h 284"/>
                <a:gd name="T52" fmla="*/ 171 w 227"/>
                <a:gd name="T53" fmla="*/ 109 h 284"/>
                <a:gd name="T54" fmla="*/ 142 w 227"/>
                <a:gd name="T55" fmla="*/ 105 h 284"/>
                <a:gd name="T56" fmla="*/ 72 w 227"/>
                <a:gd name="T57" fmla="*/ 228 h 284"/>
                <a:gd name="T58" fmla="*/ 62 w 227"/>
                <a:gd name="T59" fmla="*/ 218 h 284"/>
                <a:gd name="T60" fmla="*/ 57 w 227"/>
                <a:gd name="T61" fmla="*/ 195 h 284"/>
                <a:gd name="T62" fmla="*/ 73 w 227"/>
                <a:gd name="T63" fmla="*/ 161 h 284"/>
                <a:gd name="T64" fmla="*/ 123 w 227"/>
                <a:gd name="T65" fmla="*/ 148 h 284"/>
                <a:gd name="T66" fmla="*/ 171 w 227"/>
                <a:gd name="T67" fmla="*/ 152 h 284"/>
                <a:gd name="T68" fmla="*/ 171 w 227"/>
                <a:gd name="T69" fmla="*/ 232 h 284"/>
                <a:gd name="T70" fmla="*/ 171 w 227"/>
                <a:gd name="T71" fmla="*/ 232 h 284"/>
                <a:gd name="T72" fmla="*/ 124 w 227"/>
                <a:gd name="T73" fmla="*/ 238 h 284"/>
                <a:gd name="T74" fmla="*/ 72 w 227"/>
                <a:gd name="T75" fmla="*/ 2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 h="284">
                  <a:moveTo>
                    <a:pt x="142" y="105"/>
                  </a:moveTo>
                  <a:cubicBezTo>
                    <a:pt x="135" y="105"/>
                    <a:pt x="126" y="104"/>
                    <a:pt x="115" y="104"/>
                  </a:cubicBezTo>
                  <a:cubicBezTo>
                    <a:pt x="100" y="104"/>
                    <a:pt x="85" y="106"/>
                    <a:pt x="72" y="110"/>
                  </a:cubicBezTo>
                  <a:cubicBezTo>
                    <a:pt x="58" y="114"/>
                    <a:pt x="46" y="119"/>
                    <a:pt x="35" y="127"/>
                  </a:cubicBezTo>
                  <a:cubicBezTo>
                    <a:pt x="24" y="134"/>
                    <a:pt x="16" y="144"/>
                    <a:pt x="10" y="156"/>
                  </a:cubicBezTo>
                  <a:cubicBezTo>
                    <a:pt x="4" y="167"/>
                    <a:pt x="0" y="181"/>
                    <a:pt x="0" y="196"/>
                  </a:cubicBezTo>
                  <a:cubicBezTo>
                    <a:pt x="0" y="212"/>
                    <a:pt x="3" y="225"/>
                    <a:pt x="8" y="236"/>
                  </a:cubicBezTo>
                  <a:cubicBezTo>
                    <a:pt x="14" y="247"/>
                    <a:pt x="21" y="256"/>
                    <a:pt x="31" y="263"/>
                  </a:cubicBezTo>
                  <a:cubicBezTo>
                    <a:pt x="41" y="270"/>
                    <a:pt x="53" y="276"/>
                    <a:pt x="67" y="279"/>
                  </a:cubicBezTo>
                  <a:cubicBezTo>
                    <a:pt x="81" y="282"/>
                    <a:pt x="96" y="284"/>
                    <a:pt x="113" y="284"/>
                  </a:cubicBezTo>
                  <a:cubicBezTo>
                    <a:pt x="131" y="284"/>
                    <a:pt x="149" y="282"/>
                    <a:pt x="166" y="279"/>
                  </a:cubicBezTo>
                  <a:cubicBezTo>
                    <a:pt x="184" y="276"/>
                    <a:pt x="205" y="272"/>
                    <a:pt x="210" y="271"/>
                  </a:cubicBezTo>
                  <a:cubicBezTo>
                    <a:pt x="216" y="269"/>
                    <a:pt x="223" y="267"/>
                    <a:pt x="223" y="267"/>
                  </a:cubicBezTo>
                  <a:cubicBezTo>
                    <a:pt x="227" y="266"/>
                    <a:pt x="227" y="262"/>
                    <a:pt x="227" y="262"/>
                  </a:cubicBezTo>
                  <a:cubicBezTo>
                    <a:pt x="227" y="102"/>
                    <a:pt x="227" y="102"/>
                    <a:pt x="227" y="102"/>
                  </a:cubicBezTo>
                  <a:cubicBezTo>
                    <a:pt x="227" y="67"/>
                    <a:pt x="217" y="40"/>
                    <a:pt x="199" y="24"/>
                  </a:cubicBezTo>
                  <a:cubicBezTo>
                    <a:pt x="180" y="8"/>
                    <a:pt x="153" y="0"/>
                    <a:pt x="118" y="0"/>
                  </a:cubicBezTo>
                  <a:cubicBezTo>
                    <a:pt x="105" y="0"/>
                    <a:pt x="84" y="2"/>
                    <a:pt x="72" y="4"/>
                  </a:cubicBezTo>
                  <a:cubicBezTo>
                    <a:pt x="72" y="4"/>
                    <a:pt x="33" y="12"/>
                    <a:pt x="18" y="24"/>
                  </a:cubicBezTo>
                  <a:cubicBezTo>
                    <a:pt x="18" y="24"/>
                    <a:pt x="14" y="26"/>
                    <a:pt x="16" y="31"/>
                  </a:cubicBezTo>
                  <a:cubicBezTo>
                    <a:pt x="28" y="64"/>
                    <a:pt x="28" y="64"/>
                    <a:pt x="28" y="64"/>
                  </a:cubicBezTo>
                  <a:cubicBezTo>
                    <a:pt x="30" y="69"/>
                    <a:pt x="34" y="67"/>
                    <a:pt x="34" y="67"/>
                  </a:cubicBezTo>
                  <a:cubicBezTo>
                    <a:pt x="34" y="67"/>
                    <a:pt x="35" y="67"/>
                    <a:pt x="37" y="66"/>
                  </a:cubicBezTo>
                  <a:cubicBezTo>
                    <a:pt x="71" y="48"/>
                    <a:pt x="113" y="48"/>
                    <a:pt x="113" y="48"/>
                  </a:cubicBezTo>
                  <a:cubicBezTo>
                    <a:pt x="132" y="48"/>
                    <a:pt x="147" y="52"/>
                    <a:pt x="157" y="59"/>
                  </a:cubicBezTo>
                  <a:cubicBezTo>
                    <a:pt x="166" y="67"/>
                    <a:pt x="171" y="78"/>
                    <a:pt x="171" y="101"/>
                  </a:cubicBezTo>
                  <a:cubicBezTo>
                    <a:pt x="171" y="109"/>
                    <a:pt x="171" y="109"/>
                    <a:pt x="171" y="109"/>
                  </a:cubicBezTo>
                  <a:cubicBezTo>
                    <a:pt x="156" y="106"/>
                    <a:pt x="142" y="105"/>
                    <a:pt x="142" y="105"/>
                  </a:cubicBezTo>
                  <a:close/>
                  <a:moveTo>
                    <a:pt x="72" y="228"/>
                  </a:moveTo>
                  <a:cubicBezTo>
                    <a:pt x="66" y="223"/>
                    <a:pt x="65" y="221"/>
                    <a:pt x="62" y="218"/>
                  </a:cubicBezTo>
                  <a:cubicBezTo>
                    <a:pt x="59" y="212"/>
                    <a:pt x="57" y="205"/>
                    <a:pt x="57" y="195"/>
                  </a:cubicBezTo>
                  <a:cubicBezTo>
                    <a:pt x="57" y="180"/>
                    <a:pt x="62" y="169"/>
                    <a:pt x="73" y="161"/>
                  </a:cubicBezTo>
                  <a:cubicBezTo>
                    <a:pt x="73" y="161"/>
                    <a:pt x="88" y="148"/>
                    <a:pt x="123" y="148"/>
                  </a:cubicBezTo>
                  <a:cubicBezTo>
                    <a:pt x="149" y="149"/>
                    <a:pt x="171" y="152"/>
                    <a:pt x="171" y="152"/>
                  </a:cubicBezTo>
                  <a:cubicBezTo>
                    <a:pt x="171" y="232"/>
                    <a:pt x="171" y="232"/>
                    <a:pt x="171" y="232"/>
                  </a:cubicBezTo>
                  <a:cubicBezTo>
                    <a:pt x="171" y="232"/>
                    <a:pt x="171" y="232"/>
                    <a:pt x="171" y="232"/>
                  </a:cubicBezTo>
                  <a:cubicBezTo>
                    <a:pt x="171" y="232"/>
                    <a:pt x="149" y="237"/>
                    <a:pt x="124" y="238"/>
                  </a:cubicBezTo>
                  <a:cubicBezTo>
                    <a:pt x="88" y="240"/>
                    <a:pt x="72" y="228"/>
                    <a:pt x="72" y="2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7" name="Freeform 27"/>
            <p:cNvSpPr>
              <a:spLocks/>
            </p:cNvSpPr>
            <p:nvPr userDrawn="1"/>
          </p:nvSpPr>
          <p:spPr bwMode="auto">
            <a:xfrm>
              <a:off x="5162" y="1676"/>
              <a:ext cx="386" cy="653"/>
            </a:xfrm>
            <a:custGeom>
              <a:avLst/>
              <a:gdLst>
                <a:gd name="T0" fmla="*/ 162 w 163"/>
                <a:gd name="T1" fmla="*/ 13 h 276"/>
                <a:gd name="T2" fmla="*/ 159 w 163"/>
                <a:gd name="T3" fmla="*/ 7 h 276"/>
                <a:gd name="T4" fmla="*/ 130 w 163"/>
                <a:gd name="T5" fmla="*/ 2 h 276"/>
                <a:gd name="T6" fmla="*/ 85 w 163"/>
                <a:gd name="T7" fmla="*/ 9 h 276"/>
                <a:gd name="T8" fmla="*/ 55 w 163"/>
                <a:gd name="T9" fmla="*/ 31 h 276"/>
                <a:gd name="T10" fmla="*/ 55 w 163"/>
                <a:gd name="T11" fmla="*/ 9 h 276"/>
                <a:gd name="T12" fmla="*/ 50 w 163"/>
                <a:gd name="T13" fmla="*/ 4 h 276"/>
                <a:gd name="T14" fmla="*/ 5 w 163"/>
                <a:gd name="T15" fmla="*/ 4 h 276"/>
                <a:gd name="T16" fmla="*/ 0 w 163"/>
                <a:gd name="T17" fmla="*/ 9 h 276"/>
                <a:gd name="T18" fmla="*/ 0 w 163"/>
                <a:gd name="T19" fmla="*/ 270 h 276"/>
                <a:gd name="T20" fmla="*/ 6 w 163"/>
                <a:gd name="T21" fmla="*/ 276 h 276"/>
                <a:gd name="T22" fmla="*/ 52 w 163"/>
                <a:gd name="T23" fmla="*/ 276 h 276"/>
                <a:gd name="T24" fmla="*/ 57 w 163"/>
                <a:gd name="T25" fmla="*/ 270 h 276"/>
                <a:gd name="T26" fmla="*/ 57 w 163"/>
                <a:gd name="T27" fmla="*/ 140 h 276"/>
                <a:gd name="T28" fmla="*/ 63 w 163"/>
                <a:gd name="T29" fmla="*/ 94 h 276"/>
                <a:gd name="T30" fmla="*/ 78 w 163"/>
                <a:gd name="T31" fmla="*/ 68 h 276"/>
                <a:gd name="T32" fmla="*/ 100 w 163"/>
                <a:gd name="T33" fmla="*/ 55 h 276"/>
                <a:gd name="T34" fmla="*/ 123 w 163"/>
                <a:gd name="T35" fmla="*/ 52 h 276"/>
                <a:gd name="T36" fmla="*/ 142 w 163"/>
                <a:gd name="T37" fmla="*/ 54 h 276"/>
                <a:gd name="T38" fmla="*/ 149 w 163"/>
                <a:gd name="T39" fmla="*/ 50 h 276"/>
                <a:gd name="T40" fmla="*/ 162 w 163"/>
                <a:gd name="T41" fmla="*/ 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276">
                  <a:moveTo>
                    <a:pt x="162" y="13"/>
                  </a:moveTo>
                  <a:cubicBezTo>
                    <a:pt x="163" y="9"/>
                    <a:pt x="161" y="7"/>
                    <a:pt x="159" y="7"/>
                  </a:cubicBezTo>
                  <a:cubicBezTo>
                    <a:pt x="156" y="5"/>
                    <a:pt x="142" y="2"/>
                    <a:pt x="130" y="2"/>
                  </a:cubicBezTo>
                  <a:cubicBezTo>
                    <a:pt x="108" y="0"/>
                    <a:pt x="96" y="4"/>
                    <a:pt x="85" y="9"/>
                  </a:cubicBezTo>
                  <a:cubicBezTo>
                    <a:pt x="74" y="14"/>
                    <a:pt x="62" y="22"/>
                    <a:pt x="55" y="31"/>
                  </a:cubicBezTo>
                  <a:cubicBezTo>
                    <a:pt x="55" y="9"/>
                    <a:pt x="55" y="9"/>
                    <a:pt x="55" y="9"/>
                  </a:cubicBezTo>
                  <a:cubicBezTo>
                    <a:pt x="55" y="6"/>
                    <a:pt x="53" y="4"/>
                    <a:pt x="50" y="4"/>
                  </a:cubicBezTo>
                  <a:cubicBezTo>
                    <a:pt x="5" y="4"/>
                    <a:pt x="5" y="4"/>
                    <a:pt x="5" y="4"/>
                  </a:cubicBezTo>
                  <a:cubicBezTo>
                    <a:pt x="3" y="4"/>
                    <a:pt x="0" y="6"/>
                    <a:pt x="0" y="9"/>
                  </a:cubicBezTo>
                  <a:cubicBezTo>
                    <a:pt x="0" y="270"/>
                    <a:pt x="0" y="270"/>
                    <a:pt x="0" y="270"/>
                  </a:cubicBezTo>
                  <a:cubicBezTo>
                    <a:pt x="0" y="273"/>
                    <a:pt x="3" y="276"/>
                    <a:pt x="6" y="276"/>
                  </a:cubicBezTo>
                  <a:cubicBezTo>
                    <a:pt x="52" y="276"/>
                    <a:pt x="52" y="276"/>
                    <a:pt x="52" y="276"/>
                  </a:cubicBezTo>
                  <a:cubicBezTo>
                    <a:pt x="55" y="276"/>
                    <a:pt x="57" y="273"/>
                    <a:pt x="57" y="270"/>
                  </a:cubicBezTo>
                  <a:cubicBezTo>
                    <a:pt x="57" y="140"/>
                    <a:pt x="57" y="140"/>
                    <a:pt x="57" y="140"/>
                  </a:cubicBezTo>
                  <a:cubicBezTo>
                    <a:pt x="57" y="123"/>
                    <a:pt x="59" y="105"/>
                    <a:pt x="63" y="94"/>
                  </a:cubicBezTo>
                  <a:cubicBezTo>
                    <a:pt x="67" y="83"/>
                    <a:pt x="72" y="75"/>
                    <a:pt x="78" y="68"/>
                  </a:cubicBezTo>
                  <a:cubicBezTo>
                    <a:pt x="85" y="62"/>
                    <a:pt x="92" y="58"/>
                    <a:pt x="100" y="55"/>
                  </a:cubicBezTo>
                  <a:cubicBezTo>
                    <a:pt x="108" y="53"/>
                    <a:pt x="117" y="52"/>
                    <a:pt x="123" y="52"/>
                  </a:cubicBezTo>
                  <a:cubicBezTo>
                    <a:pt x="132" y="52"/>
                    <a:pt x="142" y="54"/>
                    <a:pt x="142" y="54"/>
                  </a:cubicBezTo>
                  <a:cubicBezTo>
                    <a:pt x="146" y="55"/>
                    <a:pt x="148" y="53"/>
                    <a:pt x="149" y="50"/>
                  </a:cubicBezTo>
                  <a:cubicBezTo>
                    <a:pt x="152" y="42"/>
                    <a:pt x="160" y="18"/>
                    <a:pt x="162" y="1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8" name="Freeform 28"/>
            <p:cNvSpPr>
              <a:spLocks/>
            </p:cNvSpPr>
            <p:nvPr userDrawn="1"/>
          </p:nvSpPr>
          <p:spPr bwMode="auto">
            <a:xfrm>
              <a:off x="3807" y="1406"/>
              <a:ext cx="728" cy="1219"/>
            </a:xfrm>
            <a:custGeom>
              <a:avLst/>
              <a:gdLst>
                <a:gd name="T0" fmla="*/ 303 w 308"/>
                <a:gd name="T1" fmla="*/ 6 h 515"/>
                <a:gd name="T2" fmla="*/ 286 w 308"/>
                <a:gd name="T3" fmla="*/ 2 h 515"/>
                <a:gd name="T4" fmla="*/ 262 w 308"/>
                <a:gd name="T5" fmla="*/ 0 h 515"/>
                <a:gd name="T6" fmla="*/ 188 w 308"/>
                <a:gd name="T7" fmla="*/ 27 h 515"/>
                <a:gd name="T8" fmla="*/ 153 w 308"/>
                <a:gd name="T9" fmla="*/ 106 h 515"/>
                <a:gd name="T10" fmla="*/ 151 w 308"/>
                <a:gd name="T11" fmla="*/ 118 h 515"/>
                <a:gd name="T12" fmla="*/ 111 w 308"/>
                <a:gd name="T13" fmla="*/ 118 h 515"/>
                <a:gd name="T14" fmla="*/ 105 w 308"/>
                <a:gd name="T15" fmla="*/ 123 h 515"/>
                <a:gd name="T16" fmla="*/ 99 w 308"/>
                <a:gd name="T17" fmla="*/ 159 h 515"/>
                <a:gd name="T18" fmla="*/ 104 w 308"/>
                <a:gd name="T19" fmla="*/ 165 h 515"/>
                <a:gd name="T20" fmla="*/ 143 w 308"/>
                <a:gd name="T21" fmla="*/ 165 h 515"/>
                <a:gd name="T22" fmla="*/ 104 w 308"/>
                <a:gd name="T23" fmla="*/ 384 h 515"/>
                <a:gd name="T24" fmla="*/ 93 w 308"/>
                <a:gd name="T25" fmla="*/ 427 h 515"/>
                <a:gd name="T26" fmla="*/ 81 w 308"/>
                <a:gd name="T27" fmla="*/ 452 h 515"/>
                <a:gd name="T28" fmla="*/ 65 w 308"/>
                <a:gd name="T29" fmla="*/ 464 h 515"/>
                <a:gd name="T30" fmla="*/ 44 w 308"/>
                <a:gd name="T31" fmla="*/ 467 h 515"/>
                <a:gd name="T32" fmla="*/ 30 w 308"/>
                <a:gd name="T33" fmla="*/ 466 h 515"/>
                <a:gd name="T34" fmla="*/ 21 w 308"/>
                <a:gd name="T35" fmla="*/ 463 h 515"/>
                <a:gd name="T36" fmla="*/ 15 w 308"/>
                <a:gd name="T37" fmla="*/ 466 h 515"/>
                <a:gd name="T38" fmla="*/ 2 w 308"/>
                <a:gd name="T39" fmla="*/ 501 h 515"/>
                <a:gd name="T40" fmla="*/ 4 w 308"/>
                <a:gd name="T41" fmla="*/ 508 h 515"/>
                <a:gd name="T42" fmla="*/ 20 w 308"/>
                <a:gd name="T43" fmla="*/ 513 h 515"/>
                <a:gd name="T44" fmla="*/ 46 w 308"/>
                <a:gd name="T45" fmla="*/ 515 h 515"/>
                <a:gd name="T46" fmla="*/ 89 w 308"/>
                <a:gd name="T47" fmla="*/ 509 h 515"/>
                <a:gd name="T48" fmla="*/ 121 w 308"/>
                <a:gd name="T49" fmla="*/ 486 h 515"/>
                <a:gd name="T50" fmla="*/ 144 w 308"/>
                <a:gd name="T51" fmla="*/ 447 h 515"/>
                <a:gd name="T52" fmla="*/ 159 w 308"/>
                <a:gd name="T53" fmla="*/ 388 h 515"/>
                <a:gd name="T54" fmla="*/ 199 w 308"/>
                <a:gd name="T55" fmla="*/ 165 h 515"/>
                <a:gd name="T56" fmla="*/ 257 w 308"/>
                <a:gd name="T57" fmla="*/ 165 h 515"/>
                <a:gd name="T58" fmla="*/ 262 w 308"/>
                <a:gd name="T59" fmla="*/ 160 h 515"/>
                <a:gd name="T60" fmla="*/ 269 w 308"/>
                <a:gd name="T61" fmla="*/ 123 h 515"/>
                <a:gd name="T62" fmla="*/ 263 w 308"/>
                <a:gd name="T63" fmla="*/ 118 h 515"/>
                <a:gd name="T64" fmla="*/ 207 w 308"/>
                <a:gd name="T65" fmla="*/ 118 h 515"/>
                <a:gd name="T66" fmla="*/ 217 w 308"/>
                <a:gd name="T67" fmla="*/ 78 h 515"/>
                <a:gd name="T68" fmla="*/ 229 w 308"/>
                <a:gd name="T69" fmla="*/ 60 h 515"/>
                <a:gd name="T70" fmla="*/ 243 w 308"/>
                <a:gd name="T71" fmla="*/ 51 h 515"/>
                <a:gd name="T72" fmla="*/ 262 w 308"/>
                <a:gd name="T73" fmla="*/ 48 h 515"/>
                <a:gd name="T74" fmla="*/ 277 w 308"/>
                <a:gd name="T75" fmla="*/ 49 h 515"/>
                <a:gd name="T76" fmla="*/ 286 w 308"/>
                <a:gd name="T77" fmla="*/ 51 h 515"/>
                <a:gd name="T78" fmla="*/ 293 w 308"/>
                <a:gd name="T79" fmla="*/ 49 h 515"/>
                <a:gd name="T80" fmla="*/ 307 w 308"/>
                <a:gd name="T81" fmla="*/ 12 h 515"/>
                <a:gd name="T82" fmla="*/ 303 w 308"/>
                <a:gd name="T83" fmla="*/ 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515">
                  <a:moveTo>
                    <a:pt x="303" y="6"/>
                  </a:moveTo>
                  <a:cubicBezTo>
                    <a:pt x="298" y="4"/>
                    <a:pt x="293" y="3"/>
                    <a:pt x="286" y="2"/>
                  </a:cubicBezTo>
                  <a:cubicBezTo>
                    <a:pt x="279" y="1"/>
                    <a:pt x="271" y="0"/>
                    <a:pt x="262" y="0"/>
                  </a:cubicBezTo>
                  <a:cubicBezTo>
                    <a:pt x="231" y="0"/>
                    <a:pt x="206" y="9"/>
                    <a:pt x="188" y="27"/>
                  </a:cubicBezTo>
                  <a:cubicBezTo>
                    <a:pt x="171" y="44"/>
                    <a:pt x="159" y="71"/>
                    <a:pt x="153" y="106"/>
                  </a:cubicBezTo>
                  <a:cubicBezTo>
                    <a:pt x="151" y="118"/>
                    <a:pt x="151" y="118"/>
                    <a:pt x="151" y="118"/>
                  </a:cubicBezTo>
                  <a:cubicBezTo>
                    <a:pt x="111" y="118"/>
                    <a:pt x="111" y="118"/>
                    <a:pt x="111" y="118"/>
                  </a:cubicBezTo>
                  <a:cubicBezTo>
                    <a:pt x="111" y="118"/>
                    <a:pt x="106" y="118"/>
                    <a:pt x="105" y="123"/>
                  </a:cubicBezTo>
                  <a:cubicBezTo>
                    <a:pt x="99" y="159"/>
                    <a:pt x="99" y="159"/>
                    <a:pt x="99" y="159"/>
                  </a:cubicBezTo>
                  <a:cubicBezTo>
                    <a:pt x="98" y="163"/>
                    <a:pt x="100" y="165"/>
                    <a:pt x="104" y="165"/>
                  </a:cubicBezTo>
                  <a:cubicBezTo>
                    <a:pt x="143" y="165"/>
                    <a:pt x="143" y="165"/>
                    <a:pt x="143" y="165"/>
                  </a:cubicBezTo>
                  <a:cubicBezTo>
                    <a:pt x="104" y="384"/>
                    <a:pt x="104" y="384"/>
                    <a:pt x="104" y="384"/>
                  </a:cubicBezTo>
                  <a:cubicBezTo>
                    <a:pt x="101" y="402"/>
                    <a:pt x="97" y="416"/>
                    <a:pt x="93" y="427"/>
                  </a:cubicBezTo>
                  <a:cubicBezTo>
                    <a:pt x="89" y="438"/>
                    <a:pt x="86" y="446"/>
                    <a:pt x="81" y="452"/>
                  </a:cubicBezTo>
                  <a:cubicBezTo>
                    <a:pt x="77" y="458"/>
                    <a:pt x="72" y="462"/>
                    <a:pt x="65" y="464"/>
                  </a:cubicBezTo>
                  <a:cubicBezTo>
                    <a:pt x="59" y="466"/>
                    <a:pt x="52" y="467"/>
                    <a:pt x="44" y="467"/>
                  </a:cubicBezTo>
                  <a:cubicBezTo>
                    <a:pt x="40" y="467"/>
                    <a:pt x="35" y="467"/>
                    <a:pt x="30" y="466"/>
                  </a:cubicBezTo>
                  <a:cubicBezTo>
                    <a:pt x="26" y="465"/>
                    <a:pt x="24" y="464"/>
                    <a:pt x="21" y="463"/>
                  </a:cubicBezTo>
                  <a:cubicBezTo>
                    <a:pt x="21" y="463"/>
                    <a:pt x="16" y="461"/>
                    <a:pt x="15" y="466"/>
                  </a:cubicBezTo>
                  <a:cubicBezTo>
                    <a:pt x="13" y="469"/>
                    <a:pt x="3" y="498"/>
                    <a:pt x="2" y="501"/>
                  </a:cubicBezTo>
                  <a:cubicBezTo>
                    <a:pt x="0" y="505"/>
                    <a:pt x="2" y="507"/>
                    <a:pt x="4" y="508"/>
                  </a:cubicBezTo>
                  <a:cubicBezTo>
                    <a:pt x="10" y="510"/>
                    <a:pt x="13" y="511"/>
                    <a:pt x="20" y="513"/>
                  </a:cubicBezTo>
                  <a:cubicBezTo>
                    <a:pt x="30" y="515"/>
                    <a:pt x="38" y="515"/>
                    <a:pt x="46" y="515"/>
                  </a:cubicBezTo>
                  <a:cubicBezTo>
                    <a:pt x="62" y="515"/>
                    <a:pt x="77" y="513"/>
                    <a:pt x="89" y="509"/>
                  </a:cubicBezTo>
                  <a:cubicBezTo>
                    <a:pt x="101" y="504"/>
                    <a:pt x="112" y="496"/>
                    <a:pt x="121" y="486"/>
                  </a:cubicBezTo>
                  <a:cubicBezTo>
                    <a:pt x="132" y="475"/>
                    <a:pt x="138" y="463"/>
                    <a:pt x="144" y="447"/>
                  </a:cubicBezTo>
                  <a:cubicBezTo>
                    <a:pt x="150" y="431"/>
                    <a:pt x="155" y="411"/>
                    <a:pt x="159" y="388"/>
                  </a:cubicBezTo>
                  <a:cubicBezTo>
                    <a:pt x="199" y="165"/>
                    <a:pt x="199" y="165"/>
                    <a:pt x="199" y="165"/>
                  </a:cubicBezTo>
                  <a:cubicBezTo>
                    <a:pt x="257" y="165"/>
                    <a:pt x="257" y="165"/>
                    <a:pt x="257" y="165"/>
                  </a:cubicBezTo>
                  <a:cubicBezTo>
                    <a:pt x="257" y="165"/>
                    <a:pt x="261" y="165"/>
                    <a:pt x="262" y="160"/>
                  </a:cubicBezTo>
                  <a:cubicBezTo>
                    <a:pt x="269" y="123"/>
                    <a:pt x="269" y="123"/>
                    <a:pt x="269" y="123"/>
                  </a:cubicBezTo>
                  <a:cubicBezTo>
                    <a:pt x="269" y="120"/>
                    <a:pt x="268" y="118"/>
                    <a:pt x="263" y="118"/>
                  </a:cubicBezTo>
                  <a:cubicBezTo>
                    <a:pt x="207" y="118"/>
                    <a:pt x="207" y="118"/>
                    <a:pt x="207" y="118"/>
                  </a:cubicBezTo>
                  <a:cubicBezTo>
                    <a:pt x="208" y="117"/>
                    <a:pt x="210" y="97"/>
                    <a:pt x="217" y="78"/>
                  </a:cubicBezTo>
                  <a:cubicBezTo>
                    <a:pt x="219" y="70"/>
                    <a:pt x="224" y="64"/>
                    <a:pt x="229" y="60"/>
                  </a:cubicBezTo>
                  <a:cubicBezTo>
                    <a:pt x="233" y="55"/>
                    <a:pt x="238" y="52"/>
                    <a:pt x="243" y="51"/>
                  </a:cubicBezTo>
                  <a:cubicBezTo>
                    <a:pt x="249" y="49"/>
                    <a:pt x="255" y="48"/>
                    <a:pt x="262" y="48"/>
                  </a:cubicBezTo>
                  <a:cubicBezTo>
                    <a:pt x="267" y="48"/>
                    <a:pt x="273" y="48"/>
                    <a:pt x="277" y="49"/>
                  </a:cubicBezTo>
                  <a:cubicBezTo>
                    <a:pt x="282" y="50"/>
                    <a:pt x="284" y="51"/>
                    <a:pt x="286" y="51"/>
                  </a:cubicBezTo>
                  <a:cubicBezTo>
                    <a:pt x="291" y="53"/>
                    <a:pt x="292" y="52"/>
                    <a:pt x="293" y="49"/>
                  </a:cubicBezTo>
                  <a:cubicBezTo>
                    <a:pt x="307" y="12"/>
                    <a:pt x="307" y="12"/>
                    <a:pt x="307" y="12"/>
                  </a:cubicBezTo>
                  <a:cubicBezTo>
                    <a:pt x="308" y="8"/>
                    <a:pt x="305" y="6"/>
                    <a:pt x="30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9" name="Freeform 29"/>
            <p:cNvSpPr>
              <a:spLocks/>
            </p:cNvSpPr>
            <p:nvPr userDrawn="1"/>
          </p:nvSpPr>
          <p:spPr bwMode="auto">
            <a:xfrm>
              <a:off x="2542" y="1421"/>
              <a:ext cx="132" cy="908"/>
            </a:xfrm>
            <a:custGeom>
              <a:avLst/>
              <a:gdLst>
                <a:gd name="T0" fmla="*/ 56 w 56"/>
                <a:gd name="T1" fmla="*/ 378 h 384"/>
                <a:gd name="T2" fmla="*/ 51 w 56"/>
                <a:gd name="T3" fmla="*/ 384 h 384"/>
                <a:gd name="T4" fmla="*/ 5 w 56"/>
                <a:gd name="T5" fmla="*/ 384 h 384"/>
                <a:gd name="T6" fmla="*/ 0 w 56"/>
                <a:gd name="T7" fmla="*/ 378 h 384"/>
                <a:gd name="T8" fmla="*/ 0 w 56"/>
                <a:gd name="T9" fmla="*/ 5 h 384"/>
                <a:gd name="T10" fmla="*/ 5 w 56"/>
                <a:gd name="T11" fmla="*/ 0 h 384"/>
                <a:gd name="T12" fmla="*/ 51 w 56"/>
                <a:gd name="T13" fmla="*/ 0 h 384"/>
                <a:gd name="T14" fmla="*/ 56 w 56"/>
                <a:gd name="T15" fmla="*/ 5 h 384"/>
                <a:gd name="T16" fmla="*/ 56 w 56"/>
                <a:gd name="T17" fmla="*/ 37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4">
                  <a:moveTo>
                    <a:pt x="56" y="378"/>
                  </a:moveTo>
                  <a:cubicBezTo>
                    <a:pt x="56" y="381"/>
                    <a:pt x="54" y="384"/>
                    <a:pt x="51" y="384"/>
                  </a:cubicBezTo>
                  <a:cubicBezTo>
                    <a:pt x="5" y="384"/>
                    <a:pt x="5" y="384"/>
                    <a:pt x="5" y="384"/>
                  </a:cubicBezTo>
                  <a:cubicBezTo>
                    <a:pt x="2" y="384"/>
                    <a:pt x="0" y="381"/>
                    <a:pt x="0" y="378"/>
                  </a:cubicBezTo>
                  <a:cubicBezTo>
                    <a:pt x="0" y="5"/>
                    <a:pt x="0" y="5"/>
                    <a:pt x="0" y="5"/>
                  </a:cubicBezTo>
                  <a:cubicBezTo>
                    <a:pt x="0" y="2"/>
                    <a:pt x="2" y="0"/>
                    <a:pt x="5" y="0"/>
                  </a:cubicBezTo>
                  <a:cubicBezTo>
                    <a:pt x="51" y="0"/>
                    <a:pt x="51" y="0"/>
                    <a:pt x="51" y="0"/>
                  </a:cubicBezTo>
                  <a:cubicBezTo>
                    <a:pt x="54" y="0"/>
                    <a:pt x="56" y="2"/>
                    <a:pt x="56" y="5"/>
                  </a:cubicBezTo>
                  <a:lnTo>
                    <a:pt x="56" y="37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grpSp>
      <p:cxnSp>
        <p:nvCxnSpPr>
          <p:cNvPr id="20" name="Straight Connector 19"/>
          <p:cNvCxnSpPr/>
          <p:nvPr/>
        </p:nvCxnSpPr>
        <p:spPr>
          <a:xfrm>
            <a:off x="5420497" y="0"/>
            <a:ext cx="0" cy="47779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35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049795" cy="464820"/>
          </a:xfrm>
          <a:prstGeom prst="rect">
            <a:avLst/>
          </a:prstGeom>
        </p:spPr>
        <p:txBody>
          <a:bodyPr vert="horz" lIns="93177" tIns="46589" rIns="93177" bIns="46589" rtlCol="0"/>
          <a:lstStyle>
            <a:lvl1pPr algn="l">
              <a:defRPr sz="800">
                <a:solidFill>
                  <a:schemeClr val="accent1"/>
                </a:solidFill>
                <a:latin typeface="Salesforce Sans"/>
              </a:defRPr>
            </a:lvl1pPr>
          </a:lstStyle>
          <a:p>
            <a:r>
              <a:rPr lang="en-US" dirty="0"/>
              <a:t>Presentation Title</a:t>
            </a:r>
          </a:p>
        </p:txBody>
      </p:sp>
      <p:sp>
        <p:nvSpPr>
          <p:cNvPr id="3" name="Date Placeholder 2"/>
          <p:cNvSpPr>
            <a:spLocks noGrp="1"/>
          </p:cNvSpPr>
          <p:nvPr>
            <p:ph type="dt" idx="1"/>
          </p:nvPr>
        </p:nvSpPr>
        <p:spPr>
          <a:xfrm>
            <a:off x="5766485" y="0"/>
            <a:ext cx="1243915" cy="464820"/>
          </a:xfrm>
          <a:prstGeom prst="rect">
            <a:avLst/>
          </a:prstGeom>
        </p:spPr>
        <p:txBody>
          <a:bodyPr vert="horz" lIns="93177" tIns="46589" rIns="93177" bIns="46589" rtlCol="0"/>
          <a:lstStyle>
            <a:lvl1pPr algn="l">
              <a:defRPr sz="800">
                <a:solidFill>
                  <a:schemeClr val="tx1">
                    <a:lumMod val="50000"/>
                    <a:lumOff val="50000"/>
                  </a:schemeClr>
                </a:solidFill>
                <a:latin typeface="Salesforce Sans"/>
              </a:defRPr>
            </a:lvl1pPr>
          </a:lstStyle>
          <a:p>
            <a:r>
              <a:rPr lang="en-US" dirty="0"/>
              <a:t>Date</a:t>
            </a: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6350">
            <a:solidFill>
              <a:schemeClr val="accent2"/>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407987" y="4415790"/>
            <a:ext cx="6194425" cy="4183380"/>
          </a:xfrm>
          <a:prstGeom prst="rect">
            <a:avLst/>
          </a:prstGeom>
        </p:spPr>
        <p:txBody>
          <a:bodyPr vert="horz" lIns="93177" tIns="46589" rIns="93177" bIns="46589" rtlCol="0"/>
          <a:lstStyle/>
          <a:p>
            <a:pPr lvl="0"/>
            <a:r>
              <a:rPr lang="en-US" dirty="0"/>
              <a:t>Click to edit Master text styles</a:t>
            </a:r>
          </a:p>
        </p:txBody>
      </p:sp>
      <p:sp>
        <p:nvSpPr>
          <p:cNvPr id="8" name="Rectangle 7"/>
          <p:cNvSpPr/>
          <p:nvPr/>
        </p:nvSpPr>
        <p:spPr>
          <a:xfrm flipV="1">
            <a:off x="1" y="9225416"/>
            <a:ext cx="7010400" cy="709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alesforce Sans"/>
            </a:endParaRPr>
          </a:p>
        </p:txBody>
      </p:sp>
      <p:sp>
        <p:nvSpPr>
          <p:cNvPr id="11" name="Footer Placeholder 10"/>
          <p:cNvSpPr>
            <a:spLocks noGrp="1"/>
          </p:cNvSpPr>
          <p:nvPr>
            <p:ph type="ftr" sz="quarter" idx="4"/>
          </p:nvPr>
        </p:nvSpPr>
        <p:spPr>
          <a:xfrm>
            <a:off x="0" y="8996337"/>
            <a:ext cx="3038475" cy="215444"/>
          </a:xfrm>
          <a:prstGeom prst="rect">
            <a:avLst/>
          </a:prstGeom>
          <a:noFill/>
        </p:spPr>
        <p:txBody>
          <a:bodyPr wrap="square" rtlCol="0">
            <a:spAutoFit/>
          </a:bodyPr>
          <a:lstStyle>
            <a:lvl1pPr>
              <a:defRPr lang="en-US" sz="800" dirty="0">
                <a:solidFill>
                  <a:schemeClr val="tx1">
                    <a:lumMod val="75000"/>
                    <a:lumOff val="25000"/>
                  </a:schemeClr>
                </a:solidFill>
                <a:latin typeface="Salesforce Sans"/>
              </a:defRPr>
            </a:lvl1pPr>
          </a:lstStyle>
          <a:p>
            <a:r>
              <a:rPr lang="en-US" dirty="0"/>
              <a:t>Copyright Salesforce 2017. Legal Terms and more here.</a:t>
            </a:r>
          </a:p>
        </p:txBody>
      </p:sp>
      <p:grpSp>
        <p:nvGrpSpPr>
          <p:cNvPr id="10" name="Group 18"/>
          <p:cNvGrpSpPr>
            <a:grpSpLocks noChangeAspect="1"/>
          </p:cNvGrpSpPr>
          <p:nvPr/>
        </p:nvGrpSpPr>
        <p:grpSpPr bwMode="auto">
          <a:xfrm>
            <a:off x="6393468" y="8874285"/>
            <a:ext cx="417887" cy="292591"/>
            <a:chOff x="267" y="-340"/>
            <a:chExt cx="7144" cy="5002"/>
          </a:xfrm>
        </p:grpSpPr>
        <p:sp>
          <p:nvSpPr>
            <p:cNvPr id="12" name="Freeform 19"/>
            <p:cNvSpPr>
              <a:spLocks/>
            </p:cNvSpPr>
            <p:nvPr userDrawn="1"/>
          </p:nvSpPr>
          <p:spPr bwMode="auto">
            <a:xfrm>
              <a:off x="267" y="-340"/>
              <a:ext cx="7144" cy="5002"/>
            </a:xfrm>
            <a:custGeom>
              <a:avLst/>
              <a:gdLst>
                <a:gd name="T0" fmla="*/ 1257 w 3021"/>
                <a:gd name="T1" fmla="*/ 230 h 2114"/>
                <a:gd name="T2" fmla="*/ 1640 w 3021"/>
                <a:gd name="T3" fmla="*/ 66 h 2114"/>
                <a:gd name="T4" fmla="*/ 2106 w 3021"/>
                <a:gd name="T5" fmla="*/ 342 h 2114"/>
                <a:gd name="T6" fmla="*/ 2369 w 3021"/>
                <a:gd name="T7" fmla="*/ 286 h 2114"/>
                <a:gd name="T8" fmla="*/ 3021 w 3021"/>
                <a:gd name="T9" fmla="*/ 943 h 2114"/>
                <a:gd name="T10" fmla="*/ 2369 w 3021"/>
                <a:gd name="T11" fmla="*/ 1600 h 2114"/>
                <a:gd name="T12" fmla="*/ 2241 w 3021"/>
                <a:gd name="T13" fmla="*/ 1587 h 2114"/>
                <a:gd name="T14" fmla="*/ 1826 w 3021"/>
                <a:gd name="T15" fmla="*/ 1831 h 2114"/>
                <a:gd name="T16" fmla="*/ 1618 w 3021"/>
                <a:gd name="T17" fmla="*/ 1783 h 2114"/>
                <a:gd name="T18" fmla="*/ 1118 w 3021"/>
                <a:gd name="T19" fmla="*/ 2114 h 2114"/>
                <a:gd name="T20" fmla="*/ 608 w 3021"/>
                <a:gd name="T21" fmla="*/ 1758 h 2114"/>
                <a:gd name="T22" fmla="*/ 504 w 3021"/>
                <a:gd name="T23" fmla="*/ 1769 h 2114"/>
                <a:gd name="T24" fmla="*/ 0 w 3021"/>
                <a:gd name="T25" fmla="*/ 1260 h 2114"/>
                <a:gd name="T26" fmla="*/ 252 w 3021"/>
                <a:gd name="T27" fmla="*/ 819 h 2114"/>
                <a:gd name="T28" fmla="*/ 204 w 3021"/>
                <a:gd name="T29" fmla="*/ 586 h 2114"/>
                <a:gd name="T30" fmla="*/ 791 w 3021"/>
                <a:gd name="T31" fmla="*/ 0 h 2114"/>
                <a:gd name="T32" fmla="*/ 1257 w 3021"/>
                <a:gd name="T33" fmla="*/ 230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1" h="2114">
                  <a:moveTo>
                    <a:pt x="1257" y="230"/>
                  </a:moveTo>
                  <a:cubicBezTo>
                    <a:pt x="1355" y="129"/>
                    <a:pt x="1490" y="66"/>
                    <a:pt x="1640" y="66"/>
                  </a:cubicBezTo>
                  <a:cubicBezTo>
                    <a:pt x="1840" y="66"/>
                    <a:pt x="2014" y="177"/>
                    <a:pt x="2106" y="342"/>
                  </a:cubicBezTo>
                  <a:cubicBezTo>
                    <a:pt x="2187" y="306"/>
                    <a:pt x="2276" y="286"/>
                    <a:pt x="2369" y="286"/>
                  </a:cubicBezTo>
                  <a:cubicBezTo>
                    <a:pt x="2729" y="286"/>
                    <a:pt x="3021" y="580"/>
                    <a:pt x="3021" y="943"/>
                  </a:cubicBezTo>
                  <a:cubicBezTo>
                    <a:pt x="3021" y="1306"/>
                    <a:pt x="2729" y="1600"/>
                    <a:pt x="2369" y="1600"/>
                  </a:cubicBezTo>
                  <a:cubicBezTo>
                    <a:pt x="2326" y="1600"/>
                    <a:pt x="2283" y="1595"/>
                    <a:pt x="2241" y="1587"/>
                  </a:cubicBezTo>
                  <a:cubicBezTo>
                    <a:pt x="2160" y="1733"/>
                    <a:pt x="2004" y="1831"/>
                    <a:pt x="1826" y="1831"/>
                  </a:cubicBezTo>
                  <a:cubicBezTo>
                    <a:pt x="1751" y="1831"/>
                    <a:pt x="1680" y="1814"/>
                    <a:pt x="1618" y="1783"/>
                  </a:cubicBezTo>
                  <a:cubicBezTo>
                    <a:pt x="1535" y="1977"/>
                    <a:pt x="1342" y="2114"/>
                    <a:pt x="1118" y="2114"/>
                  </a:cubicBezTo>
                  <a:cubicBezTo>
                    <a:pt x="884" y="2114"/>
                    <a:pt x="685" y="1966"/>
                    <a:pt x="608" y="1758"/>
                  </a:cubicBezTo>
                  <a:cubicBezTo>
                    <a:pt x="575" y="1765"/>
                    <a:pt x="540" y="1769"/>
                    <a:pt x="504" y="1769"/>
                  </a:cubicBezTo>
                  <a:cubicBezTo>
                    <a:pt x="226" y="1769"/>
                    <a:pt x="0" y="1541"/>
                    <a:pt x="0" y="1260"/>
                  </a:cubicBezTo>
                  <a:cubicBezTo>
                    <a:pt x="0" y="1071"/>
                    <a:pt x="102" y="907"/>
                    <a:pt x="252" y="819"/>
                  </a:cubicBezTo>
                  <a:cubicBezTo>
                    <a:pt x="221" y="747"/>
                    <a:pt x="204" y="668"/>
                    <a:pt x="204" y="586"/>
                  </a:cubicBezTo>
                  <a:cubicBezTo>
                    <a:pt x="204" y="262"/>
                    <a:pt x="467" y="0"/>
                    <a:pt x="791" y="0"/>
                  </a:cubicBezTo>
                  <a:cubicBezTo>
                    <a:pt x="981" y="0"/>
                    <a:pt x="1150" y="90"/>
                    <a:pt x="1257" y="230"/>
                  </a:cubicBezTo>
                  <a:close/>
                </a:path>
              </a:pathLst>
            </a:custGeom>
            <a:solidFill>
              <a:srgbClr val="0A9AD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3" name="Freeform 20"/>
            <p:cNvSpPr>
              <a:spLocks/>
            </p:cNvSpPr>
            <p:nvPr userDrawn="1"/>
          </p:nvSpPr>
          <p:spPr bwMode="auto">
            <a:xfrm>
              <a:off x="1298"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6" y="211"/>
                    <a:pt x="22" y="209"/>
                  </a:cubicBezTo>
                  <a:cubicBezTo>
                    <a:pt x="20" y="208"/>
                    <a:pt x="16" y="206"/>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4" name="Freeform 21"/>
            <p:cNvSpPr>
              <a:spLocks/>
            </p:cNvSpPr>
            <p:nvPr userDrawn="1"/>
          </p:nvSpPr>
          <p:spPr bwMode="auto">
            <a:xfrm>
              <a:off x="3443" y="1671"/>
              <a:ext cx="499" cy="672"/>
            </a:xfrm>
            <a:custGeom>
              <a:avLst/>
              <a:gdLst>
                <a:gd name="T0" fmla="*/ 2 w 211"/>
                <a:gd name="T1" fmla="*/ 246 h 284"/>
                <a:gd name="T2" fmla="*/ 3 w 211"/>
                <a:gd name="T3" fmla="*/ 253 h 284"/>
                <a:gd name="T4" fmla="*/ 20 w 211"/>
                <a:gd name="T5" fmla="*/ 263 h 284"/>
                <a:gd name="T6" fmla="*/ 111 w 211"/>
                <a:gd name="T7" fmla="*/ 284 h 284"/>
                <a:gd name="T8" fmla="*/ 211 w 211"/>
                <a:gd name="T9" fmla="*/ 199 h 284"/>
                <a:gd name="T10" fmla="*/ 211 w 211"/>
                <a:gd name="T11" fmla="*/ 197 h 284"/>
                <a:gd name="T12" fmla="*/ 127 w 211"/>
                <a:gd name="T13" fmla="*/ 118 h 284"/>
                <a:gd name="T14" fmla="*/ 122 w 211"/>
                <a:gd name="T15" fmla="*/ 116 h 284"/>
                <a:gd name="T16" fmla="*/ 64 w 211"/>
                <a:gd name="T17" fmla="*/ 77 h 284"/>
                <a:gd name="T18" fmla="*/ 64 w 211"/>
                <a:gd name="T19" fmla="*/ 76 h 284"/>
                <a:gd name="T20" fmla="*/ 104 w 211"/>
                <a:gd name="T21" fmla="*/ 46 h 284"/>
                <a:gd name="T22" fmla="*/ 183 w 211"/>
                <a:gd name="T23" fmla="*/ 66 h 284"/>
                <a:gd name="T24" fmla="*/ 191 w 211"/>
                <a:gd name="T25" fmla="*/ 64 h 284"/>
                <a:gd name="T26" fmla="*/ 203 w 211"/>
                <a:gd name="T27" fmla="*/ 30 h 284"/>
                <a:gd name="T28" fmla="*/ 200 w 211"/>
                <a:gd name="T29" fmla="*/ 23 h 284"/>
                <a:gd name="T30" fmla="*/ 112 w 211"/>
                <a:gd name="T31" fmla="*/ 0 h 284"/>
                <a:gd name="T32" fmla="*/ 105 w 211"/>
                <a:gd name="T33" fmla="*/ 0 h 284"/>
                <a:gd name="T34" fmla="*/ 9 w 211"/>
                <a:gd name="T35" fmla="*/ 83 h 284"/>
                <a:gd name="T36" fmla="*/ 9 w 211"/>
                <a:gd name="T37" fmla="*/ 84 h 284"/>
                <a:gd name="T38" fmla="*/ 94 w 211"/>
                <a:gd name="T39" fmla="*/ 164 h 284"/>
                <a:gd name="T40" fmla="*/ 100 w 211"/>
                <a:gd name="T41" fmla="*/ 166 h 284"/>
                <a:gd name="T42" fmla="*/ 156 w 211"/>
                <a:gd name="T43" fmla="*/ 204 h 284"/>
                <a:gd name="T44" fmla="*/ 156 w 211"/>
                <a:gd name="T45" fmla="*/ 205 h 284"/>
                <a:gd name="T46" fmla="*/ 112 w 211"/>
                <a:gd name="T47" fmla="*/ 239 h 284"/>
                <a:gd name="T48" fmla="*/ 32 w 211"/>
                <a:gd name="T49" fmla="*/ 216 h 284"/>
                <a:gd name="T50" fmla="*/ 22 w 211"/>
                <a:gd name="T51" fmla="*/ 209 h 284"/>
                <a:gd name="T52" fmla="*/ 14 w 211"/>
                <a:gd name="T53" fmla="*/ 212 h 284"/>
                <a:gd name="T54" fmla="*/ 2 w 211"/>
                <a:gd name="T55" fmla="*/ 24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84">
                  <a:moveTo>
                    <a:pt x="2" y="246"/>
                  </a:moveTo>
                  <a:cubicBezTo>
                    <a:pt x="0" y="251"/>
                    <a:pt x="2" y="252"/>
                    <a:pt x="3" y="253"/>
                  </a:cubicBezTo>
                  <a:cubicBezTo>
                    <a:pt x="9" y="257"/>
                    <a:pt x="15" y="260"/>
                    <a:pt x="20" y="263"/>
                  </a:cubicBezTo>
                  <a:cubicBezTo>
                    <a:pt x="51" y="280"/>
                    <a:pt x="80" y="284"/>
                    <a:pt x="111" y="284"/>
                  </a:cubicBezTo>
                  <a:cubicBezTo>
                    <a:pt x="173" y="284"/>
                    <a:pt x="211" y="252"/>
                    <a:pt x="211" y="199"/>
                  </a:cubicBezTo>
                  <a:cubicBezTo>
                    <a:pt x="211" y="197"/>
                    <a:pt x="211" y="197"/>
                    <a:pt x="211" y="197"/>
                  </a:cubicBezTo>
                  <a:cubicBezTo>
                    <a:pt x="211" y="148"/>
                    <a:pt x="168" y="131"/>
                    <a:pt x="127" y="118"/>
                  </a:cubicBezTo>
                  <a:cubicBezTo>
                    <a:pt x="122" y="116"/>
                    <a:pt x="122" y="116"/>
                    <a:pt x="122" y="116"/>
                  </a:cubicBezTo>
                  <a:cubicBezTo>
                    <a:pt x="91" y="106"/>
                    <a:pt x="64" y="97"/>
                    <a:pt x="64" y="77"/>
                  </a:cubicBezTo>
                  <a:cubicBezTo>
                    <a:pt x="64" y="76"/>
                    <a:pt x="64" y="76"/>
                    <a:pt x="64" y="76"/>
                  </a:cubicBezTo>
                  <a:cubicBezTo>
                    <a:pt x="64" y="59"/>
                    <a:pt x="80" y="46"/>
                    <a:pt x="104" y="46"/>
                  </a:cubicBezTo>
                  <a:cubicBezTo>
                    <a:pt x="131" y="46"/>
                    <a:pt x="162" y="55"/>
                    <a:pt x="183" y="66"/>
                  </a:cubicBezTo>
                  <a:cubicBezTo>
                    <a:pt x="183" y="66"/>
                    <a:pt x="189" y="70"/>
                    <a:pt x="191" y="64"/>
                  </a:cubicBezTo>
                  <a:cubicBezTo>
                    <a:pt x="192" y="61"/>
                    <a:pt x="202" y="33"/>
                    <a:pt x="203" y="30"/>
                  </a:cubicBezTo>
                  <a:cubicBezTo>
                    <a:pt x="205" y="27"/>
                    <a:pt x="203" y="25"/>
                    <a:pt x="200" y="23"/>
                  </a:cubicBezTo>
                  <a:cubicBezTo>
                    <a:pt x="177" y="9"/>
                    <a:pt x="145" y="0"/>
                    <a:pt x="112" y="0"/>
                  </a:cubicBezTo>
                  <a:cubicBezTo>
                    <a:pt x="105" y="0"/>
                    <a:pt x="105" y="0"/>
                    <a:pt x="105" y="0"/>
                  </a:cubicBezTo>
                  <a:cubicBezTo>
                    <a:pt x="49" y="0"/>
                    <a:pt x="9" y="34"/>
                    <a:pt x="9" y="83"/>
                  </a:cubicBezTo>
                  <a:cubicBezTo>
                    <a:pt x="9" y="84"/>
                    <a:pt x="9" y="84"/>
                    <a:pt x="9" y="84"/>
                  </a:cubicBezTo>
                  <a:cubicBezTo>
                    <a:pt x="9" y="136"/>
                    <a:pt x="53" y="153"/>
                    <a:pt x="94" y="164"/>
                  </a:cubicBezTo>
                  <a:cubicBezTo>
                    <a:pt x="100" y="166"/>
                    <a:pt x="100" y="166"/>
                    <a:pt x="100" y="166"/>
                  </a:cubicBezTo>
                  <a:cubicBezTo>
                    <a:pt x="130" y="175"/>
                    <a:pt x="156" y="183"/>
                    <a:pt x="156" y="204"/>
                  </a:cubicBezTo>
                  <a:cubicBezTo>
                    <a:pt x="156" y="205"/>
                    <a:pt x="156" y="205"/>
                    <a:pt x="156" y="205"/>
                  </a:cubicBezTo>
                  <a:cubicBezTo>
                    <a:pt x="156" y="225"/>
                    <a:pt x="139" y="239"/>
                    <a:pt x="112" y="239"/>
                  </a:cubicBezTo>
                  <a:cubicBezTo>
                    <a:pt x="102" y="239"/>
                    <a:pt x="68" y="239"/>
                    <a:pt x="32" y="216"/>
                  </a:cubicBezTo>
                  <a:cubicBezTo>
                    <a:pt x="28" y="213"/>
                    <a:pt x="25" y="212"/>
                    <a:pt x="22" y="209"/>
                  </a:cubicBezTo>
                  <a:cubicBezTo>
                    <a:pt x="21" y="209"/>
                    <a:pt x="16" y="207"/>
                    <a:pt x="14" y="212"/>
                  </a:cubicBezTo>
                  <a:lnTo>
                    <a:pt x="2" y="24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5" name="Freeform 22"/>
            <p:cNvSpPr>
              <a:spLocks noEditPoints="1"/>
            </p:cNvSpPr>
            <p:nvPr userDrawn="1"/>
          </p:nvSpPr>
          <p:spPr bwMode="auto">
            <a:xfrm>
              <a:off x="4455" y="1671"/>
              <a:ext cx="596" cy="672"/>
            </a:xfrm>
            <a:custGeom>
              <a:avLst/>
              <a:gdLst>
                <a:gd name="T0" fmla="*/ 245 w 252"/>
                <a:gd name="T1" fmla="*/ 87 h 284"/>
                <a:gd name="T2" fmla="*/ 221 w 252"/>
                <a:gd name="T3" fmla="*/ 42 h 284"/>
                <a:gd name="T4" fmla="*/ 181 w 252"/>
                <a:gd name="T5" fmla="*/ 12 h 284"/>
                <a:gd name="T6" fmla="*/ 126 w 252"/>
                <a:gd name="T7" fmla="*/ 0 h 284"/>
                <a:gd name="T8" fmla="*/ 71 w 252"/>
                <a:gd name="T9" fmla="*/ 12 h 284"/>
                <a:gd name="T10" fmla="*/ 31 w 252"/>
                <a:gd name="T11" fmla="*/ 42 h 284"/>
                <a:gd name="T12" fmla="*/ 7 w 252"/>
                <a:gd name="T13" fmla="*/ 87 h 284"/>
                <a:gd name="T14" fmla="*/ 0 w 252"/>
                <a:gd name="T15" fmla="*/ 142 h 284"/>
                <a:gd name="T16" fmla="*/ 7 w 252"/>
                <a:gd name="T17" fmla="*/ 198 h 284"/>
                <a:gd name="T18" fmla="*/ 31 w 252"/>
                <a:gd name="T19" fmla="*/ 243 h 284"/>
                <a:gd name="T20" fmla="*/ 71 w 252"/>
                <a:gd name="T21" fmla="*/ 273 h 284"/>
                <a:gd name="T22" fmla="*/ 126 w 252"/>
                <a:gd name="T23" fmla="*/ 284 h 284"/>
                <a:gd name="T24" fmla="*/ 181 w 252"/>
                <a:gd name="T25" fmla="*/ 273 h 284"/>
                <a:gd name="T26" fmla="*/ 221 w 252"/>
                <a:gd name="T27" fmla="*/ 243 h 284"/>
                <a:gd name="T28" fmla="*/ 245 w 252"/>
                <a:gd name="T29" fmla="*/ 198 h 284"/>
                <a:gd name="T30" fmla="*/ 252 w 252"/>
                <a:gd name="T31" fmla="*/ 142 h 284"/>
                <a:gd name="T32" fmla="*/ 245 w 252"/>
                <a:gd name="T33" fmla="*/ 87 h 284"/>
                <a:gd name="T34" fmla="*/ 193 w 252"/>
                <a:gd name="T35" fmla="*/ 142 h 284"/>
                <a:gd name="T36" fmla="*/ 176 w 252"/>
                <a:gd name="T37" fmla="*/ 213 h 284"/>
                <a:gd name="T38" fmla="*/ 126 w 252"/>
                <a:gd name="T39" fmla="*/ 237 h 284"/>
                <a:gd name="T40" fmla="*/ 76 w 252"/>
                <a:gd name="T41" fmla="*/ 213 h 284"/>
                <a:gd name="T42" fmla="*/ 60 w 252"/>
                <a:gd name="T43" fmla="*/ 142 h 284"/>
                <a:gd name="T44" fmla="*/ 76 w 252"/>
                <a:gd name="T45" fmla="*/ 72 h 284"/>
                <a:gd name="T46" fmla="*/ 126 w 252"/>
                <a:gd name="T47" fmla="*/ 48 h 284"/>
                <a:gd name="T48" fmla="*/ 176 w 252"/>
                <a:gd name="T49" fmla="*/ 72 h 284"/>
                <a:gd name="T50" fmla="*/ 193 w 252"/>
                <a:gd name="T51"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84">
                  <a:moveTo>
                    <a:pt x="245" y="87"/>
                  </a:moveTo>
                  <a:cubicBezTo>
                    <a:pt x="240" y="69"/>
                    <a:pt x="232" y="54"/>
                    <a:pt x="221" y="42"/>
                  </a:cubicBezTo>
                  <a:cubicBezTo>
                    <a:pt x="211" y="29"/>
                    <a:pt x="197" y="19"/>
                    <a:pt x="181" y="12"/>
                  </a:cubicBezTo>
                  <a:cubicBezTo>
                    <a:pt x="166" y="4"/>
                    <a:pt x="147" y="0"/>
                    <a:pt x="126" y="0"/>
                  </a:cubicBezTo>
                  <a:cubicBezTo>
                    <a:pt x="105" y="0"/>
                    <a:pt x="86" y="4"/>
                    <a:pt x="71" y="12"/>
                  </a:cubicBezTo>
                  <a:cubicBezTo>
                    <a:pt x="55" y="19"/>
                    <a:pt x="41" y="29"/>
                    <a:pt x="31" y="42"/>
                  </a:cubicBezTo>
                  <a:cubicBezTo>
                    <a:pt x="20" y="54"/>
                    <a:pt x="12" y="69"/>
                    <a:pt x="7" y="87"/>
                  </a:cubicBezTo>
                  <a:cubicBezTo>
                    <a:pt x="2" y="104"/>
                    <a:pt x="0" y="122"/>
                    <a:pt x="0" y="142"/>
                  </a:cubicBezTo>
                  <a:cubicBezTo>
                    <a:pt x="0" y="162"/>
                    <a:pt x="2" y="181"/>
                    <a:pt x="7" y="198"/>
                  </a:cubicBezTo>
                  <a:cubicBezTo>
                    <a:pt x="12" y="215"/>
                    <a:pt x="20" y="230"/>
                    <a:pt x="31" y="243"/>
                  </a:cubicBezTo>
                  <a:cubicBezTo>
                    <a:pt x="41" y="255"/>
                    <a:pt x="55" y="265"/>
                    <a:pt x="71" y="273"/>
                  </a:cubicBezTo>
                  <a:cubicBezTo>
                    <a:pt x="86" y="280"/>
                    <a:pt x="105" y="284"/>
                    <a:pt x="126" y="284"/>
                  </a:cubicBezTo>
                  <a:cubicBezTo>
                    <a:pt x="147" y="284"/>
                    <a:pt x="166" y="280"/>
                    <a:pt x="181" y="273"/>
                  </a:cubicBezTo>
                  <a:cubicBezTo>
                    <a:pt x="197" y="265"/>
                    <a:pt x="211" y="255"/>
                    <a:pt x="221" y="243"/>
                  </a:cubicBezTo>
                  <a:cubicBezTo>
                    <a:pt x="232" y="230"/>
                    <a:pt x="240" y="215"/>
                    <a:pt x="245" y="198"/>
                  </a:cubicBezTo>
                  <a:cubicBezTo>
                    <a:pt x="250" y="181"/>
                    <a:pt x="252" y="162"/>
                    <a:pt x="252" y="142"/>
                  </a:cubicBezTo>
                  <a:cubicBezTo>
                    <a:pt x="252" y="122"/>
                    <a:pt x="250" y="104"/>
                    <a:pt x="245" y="87"/>
                  </a:cubicBezTo>
                  <a:moveTo>
                    <a:pt x="193" y="142"/>
                  </a:moveTo>
                  <a:cubicBezTo>
                    <a:pt x="193" y="172"/>
                    <a:pt x="187" y="196"/>
                    <a:pt x="176" y="213"/>
                  </a:cubicBezTo>
                  <a:cubicBezTo>
                    <a:pt x="165" y="229"/>
                    <a:pt x="149" y="237"/>
                    <a:pt x="126" y="237"/>
                  </a:cubicBezTo>
                  <a:cubicBezTo>
                    <a:pt x="103" y="237"/>
                    <a:pt x="87" y="229"/>
                    <a:pt x="76" y="213"/>
                  </a:cubicBezTo>
                  <a:cubicBezTo>
                    <a:pt x="65" y="196"/>
                    <a:pt x="60" y="172"/>
                    <a:pt x="60" y="142"/>
                  </a:cubicBezTo>
                  <a:cubicBezTo>
                    <a:pt x="60" y="112"/>
                    <a:pt x="65" y="89"/>
                    <a:pt x="76" y="72"/>
                  </a:cubicBezTo>
                  <a:cubicBezTo>
                    <a:pt x="87" y="56"/>
                    <a:pt x="103" y="48"/>
                    <a:pt x="126" y="48"/>
                  </a:cubicBezTo>
                  <a:cubicBezTo>
                    <a:pt x="149" y="48"/>
                    <a:pt x="165" y="56"/>
                    <a:pt x="176" y="72"/>
                  </a:cubicBezTo>
                  <a:cubicBezTo>
                    <a:pt x="187" y="89"/>
                    <a:pt x="193" y="112"/>
                    <a:pt x="193" y="142"/>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6" name="Freeform 23"/>
            <p:cNvSpPr>
              <a:spLocks/>
            </p:cNvSpPr>
            <p:nvPr userDrawn="1"/>
          </p:nvSpPr>
          <p:spPr bwMode="auto">
            <a:xfrm>
              <a:off x="5566" y="1671"/>
              <a:ext cx="507" cy="670"/>
            </a:xfrm>
            <a:custGeom>
              <a:avLst/>
              <a:gdLst>
                <a:gd name="T0" fmla="*/ 199 w 214"/>
                <a:gd name="T1" fmla="*/ 229 h 283"/>
                <a:gd name="T2" fmla="*/ 193 w 214"/>
                <a:gd name="T3" fmla="*/ 226 h 283"/>
                <a:gd name="T4" fmla="*/ 169 w 214"/>
                <a:gd name="T5" fmla="*/ 233 h 283"/>
                <a:gd name="T6" fmla="*/ 140 w 214"/>
                <a:gd name="T7" fmla="*/ 235 h 283"/>
                <a:gd name="T8" fmla="*/ 81 w 214"/>
                <a:gd name="T9" fmla="*/ 213 h 283"/>
                <a:gd name="T10" fmla="*/ 59 w 214"/>
                <a:gd name="T11" fmla="*/ 142 h 283"/>
                <a:gd name="T12" fmla="*/ 79 w 214"/>
                <a:gd name="T13" fmla="*/ 74 h 283"/>
                <a:gd name="T14" fmla="*/ 136 w 214"/>
                <a:gd name="T15" fmla="*/ 49 h 283"/>
                <a:gd name="T16" fmla="*/ 191 w 214"/>
                <a:gd name="T17" fmla="*/ 56 h 283"/>
                <a:gd name="T18" fmla="*/ 197 w 214"/>
                <a:gd name="T19" fmla="*/ 53 h 283"/>
                <a:gd name="T20" fmla="*/ 210 w 214"/>
                <a:gd name="T21" fmla="*/ 18 h 283"/>
                <a:gd name="T22" fmla="*/ 206 w 214"/>
                <a:gd name="T23" fmla="*/ 11 h 283"/>
                <a:gd name="T24" fmla="*/ 172 w 214"/>
                <a:gd name="T25" fmla="*/ 3 h 283"/>
                <a:gd name="T26" fmla="*/ 133 w 214"/>
                <a:gd name="T27" fmla="*/ 0 h 283"/>
                <a:gd name="T28" fmla="*/ 75 w 214"/>
                <a:gd name="T29" fmla="*/ 11 h 283"/>
                <a:gd name="T30" fmla="*/ 34 w 214"/>
                <a:gd name="T31" fmla="*/ 41 h 283"/>
                <a:gd name="T32" fmla="*/ 9 w 214"/>
                <a:gd name="T33" fmla="*/ 86 h 283"/>
                <a:gd name="T34" fmla="*/ 0 w 214"/>
                <a:gd name="T35" fmla="*/ 142 h 283"/>
                <a:gd name="T36" fmla="*/ 35 w 214"/>
                <a:gd name="T37" fmla="*/ 245 h 283"/>
                <a:gd name="T38" fmla="*/ 137 w 214"/>
                <a:gd name="T39" fmla="*/ 283 h 283"/>
                <a:gd name="T40" fmla="*/ 210 w 214"/>
                <a:gd name="T41" fmla="*/ 270 h 283"/>
                <a:gd name="T42" fmla="*/ 212 w 214"/>
                <a:gd name="T43" fmla="*/ 264 h 283"/>
                <a:gd name="T44" fmla="*/ 199 w 214"/>
                <a:gd name="T45" fmla="*/ 22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4" h="283">
                  <a:moveTo>
                    <a:pt x="199" y="229"/>
                  </a:moveTo>
                  <a:cubicBezTo>
                    <a:pt x="198" y="224"/>
                    <a:pt x="193" y="226"/>
                    <a:pt x="193" y="226"/>
                  </a:cubicBezTo>
                  <a:cubicBezTo>
                    <a:pt x="185" y="229"/>
                    <a:pt x="177" y="231"/>
                    <a:pt x="169" y="233"/>
                  </a:cubicBezTo>
                  <a:cubicBezTo>
                    <a:pt x="160" y="234"/>
                    <a:pt x="151" y="235"/>
                    <a:pt x="140" y="235"/>
                  </a:cubicBezTo>
                  <a:cubicBezTo>
                    <a:pt x="115" y="235"/>
                    <a:pt x="95" y="227"/>
                    <a:pt x="81" y="213"/>
                  </a:cubicBezTo>
                  <a:cubicBezTo>
                    <a:pt x="67" y="198"/>
                    <a:pt x="59" y="174"/>
                    <a:pt x="59" y="142"/>
                  </a:cubicBezTo>
                  <a:cubicBezTo>
                    <a:pt x="59" y="113"/>
                    <a:pt x="66" y="91"/>
                    <a:pt x="79" y="74"/>
                  </a:cubicBezTo>
                  <a:cubicBezTo>
                    <a:pt x="91" y="57"/>
                    <a:pt x="111" y="49"/>
                    <a:pt x="136" y="49"/>
                  </a:cubicBezTo>
                  <a:cubicBezTo>
                    <a:pt x="158" y="49"/>
                    <a:pt x="174" y="51"/>
                    <a:pt x="191" y="56"/>
                  </a:cubicBezTo>
                  <a:cubicBezTo>
                    <a:pt x="191" y="56"/>
                    <a:pt x="195" y="58"/>
                    <a:pt x="197" y="53"/>
                  </a:cubicBezTo>
                  <a:cubicBezTo>
                    <a:pt x="201" y="40"/>
                    <a:pt x="205" y="31"/>
                    <a:pt x="210" y="18"/>
                  </a:cubicBezTo>
                  <a:cubicBezTo>
                    <a:pt x="211" y="14"/>
                    <a:pt x="208" y="12"/>
                    <a:pt x="206" y="11"/>
                  </a:cubicBezTo>
                  <a:cubicBezTo>
                    <a:pt x="200" y="9"/>
                    <a:pt x="184" y="5"/>
                    <a:pt x="172" y="3"/>
                  </a:cubicBezTo>
                  <a:cubicBezTo>
                    <a:pt x="161" y="1"/>
                    <a:pt x="148" y="0"/>
                    <a:pt x="133" y="0"/>
                  </a:cubicBezTo>
                  <a:cubicBezTo>
                    <a:pt x="111" y="0"/>
                    <a:pt x="92" y="4"/>
                    <a:pt x="75" y="11"/>
                  </a:cubicBezTo>
                  <a:cubicBezTo>
                    <a:pt x="59" y="19"/>
                    <a:pt x="45" y="29"/>
                    <a:pt x="34" y="41"/>
                  </a:cubicBezTo>
                  <a:cubicBezTo>
                    <a:pt x="23" y="54"/>
                    <a:pt x="14" y="69"/>
                    <a:pt x="9" y="86"/>
                  </a:cubicBezTo>
                  <a:cubicBezTo>
                    <a:pt x="3" y="103"/>
                    <a:pt x="0" y="122"/>
                    <a:pt x="0" y="142"/>
                  </a:cubicBezTo>
                  <a:cubicBezTo>
                    <a:pt x="0" y="185"/>
                    <a:pt x="12" y="220"/>
                    <a:pt x="35" y="245"/>
                  </a:cubicBezTo>
                  <a:cubicBezTo>
                    <a:pt x="58" y="270"/>
                    <a:pt x="92" y="283"/>
                    <a:pt x="137" y="283"/>
                  </a:cubicBezTo>
                  <a:cubicBezTo>
                    <a:pt x="163" y="283"/>
                    <a:pt x="190" y="278"/>
                    <a:pt x="210" y="270"/>
                  </a:cubicBezTo>
                  <a:cubicBezTo>
                    <a:pt x="210" y="270"/>
                    <a:pt x="214" y="268"/>
                    <a:pt x="212" y="264"/>
                  </a:cubicBezTo>
                  <a:lnTo>
                    <a:pt x="199" y="22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7" name="Freeform 24"/>
            <p:cNvSpPr>
              <a:spLocks noEditPoints="1"/>
            </p:cNvSpPr>
            <p:nvPr userDrawn="1"/>
          </p:nvSpPr>
          <p:spPr bwMode="auto">
            <a:xfrm>
              <a:off x="6108" y="1671"/>
              <a:ext cx="582"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8" name="Freeform 25"/>
            <p:cNvSpPr>
              <a:spLocks noEditPoints="1"/>
            </p:cNvSpPr>
            <p:nvPr userDrawn="1"/>
          </p:nvSpPr>
          <p:spPr bwMode="auto">
            <a:xfrm>
              <a:off x="2793" y="1671"/>
              <a:ext cx="581" cy="672"/>
            </a:xfrm>
            <a:custGeom>
              <a:avLst/>
              <a:gdLst>
                <a:gd name="T0" fmla="*/ 235 w 246"/>
                <a:gd name="T1" fmla="*/ 77 h 284"/>
                <a:gd name="T2" fmla="*/ 213 w 246"/>
                <a:gd name="T3" fmla="*/ 36 h 284"/>
                <a:gd name="T4" fmla="*/ 179 w 246"/>
                <a:gd name="T5" fmla="*/ 11 h 284"/>
                <a:gd name="T6" fmla="*/ 129 w 246"/>
                <a:gd name="T7" fmla="*/ 0 h 284"/>
                <a:gd name="T8" fmla="*/ 71 w 246"/>
                <a:gd name="T9" fmla="*/ 12 h 284"/>
                <a:gd name="T10" fmla="*/ 31 w 246"/>
                <a:gd name="T11" fmla="*/ 42 h 284"/>
                <a:gd name="T12" fmla="*/ 7 w 246"/>
                <a:gd name="T13" fmla="*/ 88 h 284"/>
                <a:gd name="T14" fmla="*/ 0 w 246"/>
                <a:gd name="T15" fmla="*/ 144 h 284"/>
                <a:gd name="T16" fmla="*/ 8 w 246"/>
                <a:gd name="T17" fmla="*/ 200 h 284"/>
                <a:gd name="T18" fmla="*/ 33 w 246"/>
                <a:gd name="T19" fmla="*/ 244 h 284"/>
                <a:gd name="T20" fmla="*/ 77 w 246"/>
                <a:gd name="T21" fmla="*/ 273 h 284"/>
                <a:gd name="T22" fmla="*/ 141 w 246"/>
                <a:gd name="T23" fmla="*/ 284 h 284"/>
                <a:gd name="T24" fmla="*/ 229 w 246"/>
                <a:gd name="T25" fmla="*/ 266 h 284"/>
                <a:gd name="T26" fmla="*/ 230 w 246"/>
                <a:gd name="T27" fmla="*/ 258 h 284"/>
                <a:gd name="T28" fmla="*/ 219 w 246"/>
                <a:gd name="T29" fmla="*/ 226 h 284"/>
                <a:gd name="T30" fmla="*/ 212 w 246"/>
                <a:gd name="T31" fmla="*/ 223 h 284"/>
                <a:gd name="T32" fmla="*/ 140 w 246"/>
                <a:gd name="T33" fmla="*/ 236 h 284"/>
                <a:gd name="T34" fmla="*/ 80 w 246"/>
                <a:gd name="T35" fmla="*/ 215 h 284"/>
                <a:gd name="T36" fmla="*/ 60 w 246"/>
                <a:gd name="T37" fmla="*/ 157 h 284"/>
                <a:gd name="T38" fmla="*/ 235 w 246"/>
                <a:gd name="T39" fmla="*/ 157 h 284"/>
                <a:gd name="T40" fmla="*/ 240 w 246"/>
                <a:gd name="T41" fmla="*/ 152 h 284"/>
                <a:gd name="T42" fmla="*/ 235 w 246"/>
                <a:gd name="T43" fmla="*/ 77 h 284"/>
                <a:gd name="T44" fmla="*/ 61 w 246"/>
                <a:gd name="T45" fmla="*/ 113 h 284"/>
                <a:gd name="T46" fmla="*/ 75 w 246"/>
                <a:gd name="T47" fmla="*/ 72 h 284"/>
                <a:gd name="T48" fmla="*/ 125 w 246"/>
                <a:gd name="T49" fmla="*/ 47 h 284"/>
                <a:gd name="T50" fmla="*/ 174 w 246"/>
                <a:gd name="T51" fmla="*/ 72 h 284"/>
                <a:gd name="T52" fmla="*/ 186 w 246"/>
                <a:gd name="T53" fmla="*/ 113 h 284"/>
                <a:gd name="T54" fmla="*/ 61 w 246"/>
                <a:gd name="T55" fmla="*/ 1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84">
                  <a:moveTo>
                    <a:pt x="235" y="77"/>
                  </a:moveTo>
                  <a:cubicBezTo>
                    <a:pt x="231" y="60"/>
                    <a:pt x="220" y="44"/>
                    <a:pt x="213" y="36"/>
                  </a:cubicBezTo>
                  <a:cubicBezTo>
                    <a:pt x="201" y="24"/>
                    <a:pt x="190" y="15"/>
                    <a:pt x="179" y="11"/>
                  </a:cubicBezTo>
                  <a:cubicBezTo>
                    <a:pt x="165" y="4"/>
                    <a:pt x="148" y="0"/>
                    <a:pt x="129" y="0"/>
                  </a:cubicBezTo>
                  <a:cubicBezTo>
                    <a:pt x="107" y="0"/>
                    <a:pt x="87" y="4"/>
                    <a:pt x="71" y="12"/>
                  </a:cubicBezTo>
                  <a:cubicBezTo>
                    <a:pt x="55" y="19"/>
                    <a:pt x="42" y="30"/>
                    <a:pt x="31" y="42"/>
                  </a:cubicBezTo>
                  <a:cubicBezTo>
                    <a:pt x="20" y="55"/>
                    <a:pt x="12" y="71"/>
                    <a:pt x="7" y="88"/>
                  </a:cubicBezTo>
                  <a:cubicBezTo>
                    <a:pt x="2" y="105"/>
                    <a:pt x="0" y="124"/>
                    <a:pt x="0" y="144"/>
                  </a:cubicBezTo>
                  <a:cubicBezTo>
                    <a:pt x="0" y="164"/>
                    <a:pt x="2" y="183"/>
                    <a:pt x="8" y="200"/>
                  </a:cubicBezTo>
                  <a:cubicBezTo>
                    <a:pt x="13" y="217"/>
                    <a:pt x="21" y="232"/>
                    <a:pt x="33" y="244"/>
                  </a:cubicBezTo>
                  <a:cubicBezTo>
                    <a:pt x="44" y="257"/>
                    <a:pt x="59" y="266"/>
                    <a:pt x="77" y="273"/>
                  </a:cubicBezTo>
                  <a:cubicBezTo>
                    <a:pt x="95" y="280"/>
                    <a:pt x="116" y="284"/>
                    <a:pt x="141" y="284"/>
                  </a:cubicBezTo>
                  <a:cubicBezTo>
                    <a:pt x="191" y="283"/>
                    <a:pt x="218" y="272"/>
                    <a:pt x="229" y="266"/>
                  </a:cubicBezTo>
                  <a:cubicBezTo>
                    <a:pt x="231" y="265"/>
                    <a:pt x="232" y="263"/>
                    <a:pt x="230" y="258"/>
                  </a:cubicBezTo>
                  <a:cubicBezTo>
                    <a:pt x="219" y="226"/>
                    <a:pt x="219" y="226"/>
                    <a:pt x="219" y="226"/>
                  </a:cubicBezTo>
                  <a:cubicBezTo>
                    <a:pt x="217" y="221"/>
                    <a:pt x="212" y="223"/>
                    <a:pt x="212" y="223"/>
                  </a:cubicBezTo>
                  <a:cubicBezTo>
                    <a:pt x="200" y="227"/>
                    <a:pt x="182" y="236"/>
                    <a:pt x="140" y="236"/>
                  </a:cubicBezTo>
                  <a:cubicBezTo>
                    <a:pt x="113" y="235"/>
                    <a:pt x="93" y="227"/>
                    <a:pt x="80" y="215"/>
                  </a:cubicBezTo>
                  <a:cubicBezTo>
                    <a:pt x="67" y="202"/>
                    <a:pt x="61" y="183"/>
                    <a:pt x="60" y="157"/>
                  </a:cubicBezTo>
                  <a:cubicBezTo>
                    <a:pt x="235" y="157"/>
                    <a:pt x="235" y="157"/>
                    <a:pt x="235" y="157"/>
                  </a:cubicBezTo>
                  <a:cubicBezTo>
                    <a:pt x="235" y="157"/>
                    <a:pt x="240" y="157"/>
                    <a:pt x="240" y="152"/>
                  </a:cubicBezTo>
                  <a:cubicBezTo>
                    <a:pt x="240" y="150"/>
                    <a:pt x="246" y="116"/>
                    <a:pt x="235" y="77"/>
                  </a:cubicBezTo>
                  <a:close/>
                  <a:moveTo>
                    <a:pt x="61" y="113"/>
                  </a:moveTo>
                  <a:cubicBezTo>
                    <a:pt x="63" y="97"/>
                    <a:pt x="68" y="83"/>
                    <a:pt x="75" y="72"/>
                  </a:cubicBezTo>
                  <a:cubicBezTo>
                    <a:pt x="86" y="56"/>
                    <a:pt x="102" y="47"/>
                    <a:pt x="125" y="47"/>
                  </a:cubicBezTo>
                  <a:cubicBezTo>
                    <a:pt x="148" y="47"/>
                    <a:pt x="163" y="56"/>
                    <a:pt x="174" y="72"/>
                  </a:cubicBezTo>
                  <a:cubicBezTo>
                    <a:pt x="181" y="83"/>
                    <a:pt x="184" y="97"/>
                    <a:pt x="186" y="113"/>
                  </a:cubicBezTo>
                  <a:lnTo>
                    <a:pt x="61" y="11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19" name="Freeform 26"/>
            <p:cNvSpPr>
              <a:spLocks noEditPoints="1"/>
            </p:cNvSpPr>
            <p:nvPr userDrawn="1"/>
          </p:nvSpPr>
          <p:spPr bwMode="auto">
            <a:xfrm>
              <a:off x="1870" y="1671"/>
              <a:ext cx="537" cy="672"/>
            </a:xfrm>
            <a:custGeom>
              <a:avLst/>
              <a:gdLst>
                <a:gd name="T0" fmla="*/ 142 w 227"/>
                <a:gd name="T1" fmla="*/ 105 h 284"/>
                <a:gd name="T2" fmla="*/ 115 w 227"/>
                <a:gd name="T3" fmla="*/ 104 h 284"/>
                <a:gd name="T4" fmla="*/ 72 w 227"/>
                <a:gd name="T5" fmla="*/ 110 h 284"/>
                <a:gd name="T6" fmla="*/ 35 w 227"/>
                <a:gd name="T7" fmla="*/ 127 h 284"/>
                <a:gd name="T8" fmla="*/ 10 w 227"/>
                <a:gd name="T9" fmla="*/ 156 h 284"/>
                <a:gd name="T10" fmla="*/ 0 w 227"/>
                <a:gd name="T11" fmla="*/ 196 h 284"/>
                <a:gd name="T12" fmla="*/ 8 w 227"/>
                <a:gd name="T13" fmla="*/ 236 h 284"/>
                <a:gd name="T14" fmla="*/ 31 w 227"/>
                <a:gd name="T15" fmla="*/ 263 h 284"/>
                <a:gd name="T16" fmla="*/ 67 w 227"/>
                <a:gd name="T17" fmla="*/ 279 h 284"/>
                <a:gd name="T18" fmla="*/ 113 w 227"/>
                <a:gd name="T19" fmla="*/ 284 h 284"/>
                <a:gd name="T20" fmla="*/ 166 w 227"/>
                <a:gd name="T21" fmla="*/ 279 h 284"/>
                <a:gd name="T22" fmla="*/ 210 w 227"/>
                <a:gd name="T23" fmla="*/ 271 h 284"/>
                <a:gd name="T24" fmla="*/ 223 w 227"/>
                <a:gd name="T25" fmla="*/ 267 h 284"/>
                <a:gd name="T26" fmla="*/ 227 w 227"/>
                <a:gd name="T27" fmla="*/ 262 h 284"/>
                <a:gd name="T28" fmla="*/ 227 w 227"/>
                <a:gd name="T29" fmla="*/ 102 h 284"/>
                <a:gd name="T30" fmla="*/ 199 w 227"/>
                <a:gd name="T31" fmla="*/ 24 h 284"/>
                <a:gd name="T32" fmla="*/ 118 w 227"/>
                <a:gd name="T33" fmla="*/ 0 h 284"/>
                <a:gd name="T34" fmla="*/ 72 w 227"/>
                <a:gd name="T35" fmla="*/ 4 h 284"/>
                <a:gd name="T36" fmla="*/ 18 w 227"/>
                <a:gd name="T37" fmla="*/ 24 h 284"/>
                <a:gd name="T38" fmla="*/ 16 w 227"/>
                <a:gd name="T39" fmla="*/ 31 h 284"/>
                <a:gd name="T40" fmla="*/ 28 w 227"/>
                <a:gd name="T41" fmla="*/ 64 h 284"/>
                <a:gd name="T42" fmla="*/ 34 w 227"/>
                <a:gd name="T43" fmla="*/ 67 h 284"/>
                <a:gd name="T44" fmla="*/ 37 w 227"/>
                <a:gd name="T45" fmla="*/ 66 h 284"/>
                <a:gd name="T46" fmla="*/ 113 w 227"/>
                <a:gd name="T47" fmla="*/ 48 h 284"/>
                <a:gd name="T48" fmla="*/ 157 w 227"/>
                <a:gd name="T49" fmla="*/ 59 h 284"/>
                <a:gd name="T50" fmla="*/ 171 w 227"/>
                <a:gd name="T51" fmla="*/ 101 h 284"/>
                <a:gd name="T52" fmla="*/ 171 w 227"/>
                <a:gd name="T53" fmla="*/ 109 h 284"/>
                <a:gd name="T54" fmla="*/ 142 w 227"/>
                <a:gd name="T55" fmla="*/ 105 h 284"/>
                <a:gd name="T56" fmla="*/ 72 w 227"/>
                <a:gd name="T57" fmla="*/ 228 h 284"/>
                <a:gd name="T58" fmla="*/ 62 w 227"/>
                <a:gd name="T59" fmla="*/ 218 h 284"/>
                <a:gd name="T60" fmla="*/ 57 w 227"/>
                <a:gd name="T61" fmla="*/ 195 h 284"/>
                <a:gd name="T62" fmla="*/ 73 w 227"/>
                <a:gd name="T63" fmla="*/ 161 h 284"/>
                <a:gd name="T64" fmla="*/ 123 w 227"/>
                <a:gd name="T65" fmla="*/ 148 h 284"/>
                <a:gd name="T66" fmla="*/ 171 w 227"/>
                <a:gd name="T67" fmla="*/ 152 h 284"/>
                <a:gd name="T68" fmla="*/ 171 w 227"/>
                <a:gd name="T69" fmla="*/ 232 h 284"/>
                <a:gd name="T70" fmla="*/ 171 w 227"/>
                <a:gd name="T71" fmla="*/ 232 h 284"/>
                <a:gd name="T72" fmla="*/ 124 w 227"/>
                <a:gd name="T73" fmla="*/ 238 h 284"/>
                <a:gd name="T74" fmla="*/ 72 w 227"/>
                <a:gd name="T75" fmla="*/ 22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 h="284">
                  <a:moveTo>
                    <a:pt x="142" y="105"/>
                  </a:moveTo>
                  <a:cubicBezTo>
                    <a:pt x="135" y="105"/>
                    <a:pt x="126" y="104"/>
                    <a:pt x="115" y="104"/>
                  </a:cubicBezTo>
                  <a:cubicBezTo>
                    <a:pt x="100" y="104"/>
                    <a:pt x="85" y="106"/>
                    <a:pt x="72" y="110"/>
                  </a:cubicBezTo>
                  <a:cubicBezTo>
                    <a:pt x="58" y="114"/>
                    <a:pt x="46" y="119"/>
                    <a:pt x="35" y="127"/>
                  </a:cubicBezTo>
                  <a:cubicBezTo>
                    <a:pt x="24" y="134"/>
                    <a:pt x="16" y="144"/>
                    <a:pt x="10" y="156"/>
                  </a:cubicBezTo>
                  <a:cubicBezTo>
                    <a:pt x="4" y="167"/>
                    <a:pt x="0" y="181"/>
                    <a:pt x="0" y="196"/>
                  </a:cubicBezTo>
                  <a:cubicBezTo>
                    <a:pt x="0" y="212"/>
                    <a:pt x="3" y="225"/>
                    <a:pt x="8" y="236"/>
                  </a:cubicBezTo>
                  <a:cubicBezTo>
                    <a:pt x="14" y="247"/>
                    <a:pt x="21" y="256"/>
                    <a:pt x="31" y="263"/>
                  </a:cubicBezTo>
                  <a:cubicBezTo>
                    <a:pt x="41" y="270"/>
                    <a:pt x="53" y="276"/>
                    <a:pt x="67" y="279"/>
                  </a:cubicBezTo>
                  <a:cubicBezTo>
                    <a:pt x="81" y="282"/>
                    <a:pt x="96" y="284"/>
                    <a:pt x="113" y="284"/>
                  </a:cubicBezTo>
                  <a:cubicBezTo>
                    <a:pt x="131" y="284"/>
                    <a:pt x="149" y="282"/>
                    <a:pt x="166" y="279"/>
                  </a:cubicBezTo>
                  <a:cubicBezTo>
                    <a:pt x="184" y="276"/>
                    <a:pt x="205" y="272"/>
                    <a:pt x="210" y="271"/>
                  </a:cubicBezTo>
                  <a:cubicBezTo>
                    <a:pt x="216" y="269"/>
                    <a:pt x="223" y="267"/>
                    <a:pt x="223" y="267"/>
                  </a:cubicBezTo>
                  <a:cubicBezTo>
                    <a:pt x="227" y="266"/>
                    <a:pt x="227" y="262"/>
                    <a:pt x="227" y="262"/>
                  </a:cubicBezTo>
                  <a:cubicBezTo>
                    <a:pt x="227" y="102"/>
                    <a:pt x="227" y="102"/>
                    <a:pt x="227" y="102"/>
                  </a:cubicBezTo>
                  <a:cubicBezTo>
                    <a:pt x="227" y="67"/>
                    <a:pt x="217" y="40"/>
                    <a:pt x="199" y="24"/>
                  </a:cubicBezTo>
                  <a:cubicBezTo>
                    <a:pt x="180" y="8"/>
                    <a:pt x="153" y="0"/>
                    <a:pt x="118" y="0"/>
                  </a:cubicBezTo>
                  <a:cubicBezTo>
                    <a:pt x="105" y="0"/>
                    <a:pt x="84" y="2"/>
                    <a:pt x="72" y="4"/>
                  </a:cubicBezTo>
                  <a:cubicBezTo>
                    <a:pt x="72" y="4"/>
                    <a:pt x="33" y="12"/>
                    <a:pt x="18" y="24"/>
                  </a:cubicBezTo>
                  <a:cubicBezTo>
                    <a:pt x="18" y="24"/>
                    <a:pt x="14" y="26"/>
                    <a:pt x="16" y="31"/>
                  </a:cubicBezTo>
                  <a:cubicBezTo>
                    <a:pt x="28" y="64"/>
                    <a:pt x="28" y="64"/>
                    <a:pt x="28" y="64"/>
                  </a:cubicBezTo>
                  <a:cubicBezTo>
                    <a:pt x="30" y="69"/>
                    <a:pt x="34" y="67"/>
                    <a:pt x="34" y="67"/>
                  </a:cubicBezTo>
                  <a:cubicBezTo>
                    <a:pt x="34" y="67"/>
                    <a:pt x="35" y="67"/>
                    <a:pt x="37" y="66"/>
                  </a:cubicBezTo>
                  <a:cubicBezTo>
                    <a:pt x="71" y="48"/>
                    <a:pt x="113" y="48"/>
                    <a:pt x="113" y="48"/>
                  </a:cubicBezTo>
                  <a:cubicBezTo>
                    <a:pt x="132" y="48"/>
                    <a:pt x="147" y="52"/>
                    <a:pt x="157" y="59"/>
                  </a:cubicBezTo>
                  <a:cubicBezTo>
                    <a:pt x="166" y="67"/>
                    <a:pt x="171" y="78"/>
                    <a:pt x="171" y="101"/>
                  </a:cubicBezTo>
                  <a:cubicBezTo>
                    <a:pt x="171" y="109"/>
                    <a:pt x="171" y="109"/>
                    <a:pt x="171" y="109"/>
                  </a:cubicBezTo>
                  <a:cubicBezTo>
                    <a:pt x="156" y="106"/>
                    <a:pt x="142" y="105"/>
                    <a:pt x="142" y="105"/>
                  </a:cubicBezTo>
                  <a:close/>
                  <a:moveTo>
                    <a:pt x="72" y="228"/>
                  </a:moveTo>
                  <a:cubicBezTo>
                    <a:pt x="66" y="223"/>
                    <a:pt x="65" y="221"/>
                    <a:pt x="62" y="218"/>
                  </a:cubicBezTo>
                  <a:cubicBezTo>
                    <a:pt x="59" y="212"/>
                    <a:pt x="57" y="205"/>
                    <a:pt x="57" y="195"/>
                  </a:cubicBezTo>
                  <a:cubicBezTo>
                    <a:pt x="57" y="180"/>
                    <a:pt x="62" y="169"/>
                    <a:pt x="73" y="161"/>
                  </a:cubicBezTo>
                  <a:cubicBezTo>
                    <a:pt x="73" y="161"/>
                    <a:pt x="88" y="148"/>
                    <a:pt x="123" y="148"/>
                  </a:cubicBezTo>
                  <a:cubicBezTo>
                    <a:pt x="149" y="149"/>
                    <a:pt x="171" y="152"/>
                    <a:pt x="171" y="152"/>
                  </a:cubicBezTo>
                  <a:cubicBezTo>
                    <a:pt x="171" y="232"/>
                    <a:pt x="171" y="232"/>
                    <a:pt x="171" y="232"/>
                  </a:cubicBezTo>
                  <a:cubicBezTo>
                    <a:pt x="171" y="232"/>
                    <a:pt x="171" y="232"/>
                    <a:pt x="171" y="232"/>
                  </a:cubicBezTo>
                  <a:cubicBezTo>
                    <a:pt x="171" y="232"/>
                    <a:pt x="149" y="237"/>
                    <a:pt x="124" y="238"/>
                  </a:cubicBezTo>
                  <a:cubicBezTo>
                    <a:pt x="88" y="240"/>
                    <a:pt x="72" y="228"/>
                    <a:pt x="72" y="2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20" name="Freeform 27"/>
            <p:cNvSpPr>
              <a:spLocks/>
            </p:cNvSpPr>
            <p:nvPr userDrawn="1"/>
          </p:nvSpPr>
          <p:spPr bwMode="auto">
            <a:xfrm>
              <a:off x="5162" y="1676"/>
              <a:ext cx="386" cy="653"/>
            </a:xfrm>
            <a:custGeom>
              <a:avLst/>
              <a:gdLst>
                <a:gd name="T0" fmla="*/ 162 w 163"/>
                <a:gd name="T1" fmla="*/ 13 h 276"/>
                <a:gd name="T2" fmla="*/ 159 w 163"/>
                <a:gd name="T3" fmla="*/ 7 h 276"/>
                <a:gd name="T4" fmla="*/ 130 w 163"/>
                <a:gd name="T5" fmla="*/ 2 h 276"/>
                <a:gd name="T6" fmla="*/ 85 w 163"/>
                <a:gd name="T7" fmla="*/ 9 h 276"/>
                <a:gd name="T8" fmla="*/ 55 w 163"/>
                <a:gd name="T9" fmla="*/ 31 h 276"/>
                <a:gd name="T10" fmla="*/ 55 w 163"/>
                <a:gd name="T11" fmla="*/ 9 h 276"/>
                <a:gd name="T12" fmla="*/ 50 w 163"/>
                <a:gd name="T13" fmla="*/ 4 h 276"/>
                <a:gd name="T14" fmla="*/ 5 w 163"/>
                <a:gd name="T15" fmla="*/ 4 h 276"/>
                <a:gd name="T16" fmla="*/ 0 w 163"/>
                <a:gd name="T17" fmla="*/ 9 h 276"/>
                <a:gd name="T18" fmla="*/ 0 w 163"/>
                <a:gd name="T19" fmla="*/ 270 h 276"/>
                <a:gd name="T20" fmla="*/ 6 w 163"/>
                <a:gd name="T21" fmla="*/ 276 h 276"/>
                <a:gd name="T22" fmla="*/ 52 w 163"/>
                <a:gd name="T23" fmla="*/ 276 h 276"/>
                <a:gd name="T24" fmla="*/ 57 w 163"/>
                <a:gd name="T25" fmla="*/ 270 h 276"/>
                <a:gd name="T26" fmla="*/ 57 w 163"/>
                <a:gd name="T27" fmla="*/ 140 h 276"/>
                <a:gd name="T28" fmla="*/ 63 w 163"/>
                <a:gd name="T29" fmla="*/ 94 h 276"/>
                <a:gd name="T30" fmla="*/ 78 w 163"/>
                <a:gd name="T31" fmla="*/ 68 h 276"/>
                <a:gd name="T32" fmla="*/ 100 w 163"/>
                <a:gd name="T33" fmla="*/ 55 h 276"/>
                <a:gd name="T34" fmla="*/ 123 w 163"/>
                <a:gd name="T35" fmla="*/ 52 h 276"/>
                <a:gd name="T36" fmla="*/ 142 w 163"/>
                <a:gd name="T37" fmla="*/ 54 h 276"/>
                <a:gd name="T38" fmla="*/ 149 w 163"/>
                <a:gd name="T39" fmla="*/ 50 h 276"/>
                <a:gd name="T40" fmla="*/ 162 w 163"/>
                <a:gd name="T41" fmla="*/ 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276">
                  <a:moveTo>
                    <a:pt x="162" y="13"/>
                  </a:moveTo>
                  <a:cubicBezTo>
                    <a:pt x="163" y="9"/>
                    <a:pt x="161" y="7"/>
                    <a:pt x="159" y="7"/>
                  </a:cubicBezTo>
                  <a:cubicBezTo>
                    <a:pt x="156" y="5"/>
                    <a:pt x="142" y="2"/>
                    <a:pt x="130" y="2"/>
                  </a:cubicBezTo>
                  <a:cubicBezTo>
                    <a:pt x="108" y="0"/>
                    <a:pt x="96" y="4"/>
                    <a:pt x="85" y="9"/>
                  </a:cubicBezTo>
                  <a:cubicBezTo>
                    <a:pt x="74" y="14"/>
                    <a:pt x="62" y="22"/>
                    <a:pt x="55" y="31"/>
                  </a:cubicBezTo>
                  <a:cubicBezTo>
                    <a:pt x="55" y="9"/>
                    <a:pt x="55" y="9"/>
                    <a:pt x="55" y="9"/>
                  </a:cubicBezTo>
                  <a:cubicBezTo>
                    <a:pt x="55" y="6"/>
                    <a:pt x="53" y="4"/>
                    <a:pt x="50" y="4"/>
                  </a:cubicBezTo>
                  <a:cubicBezTo>
                    <a:pt x="5" y="4"/>
                    <a:pt x="5" y="4"/>
                    <a:pt x="5" y="4"/>
                  </a:cubicBezTo>
                  <a:cubicBezTo>
                    <a:pt x="3" y="4"/>
                    <a:pt x="0" y="6"/>
                    <a:pt x="0" y="9"/>
                  </a:cubicBezTo>
                  <a:cubicBezTo>
                    <a:pt x="0" y="270"/>
                    <a:pt x="0" y="270"/>
                    <a:pt x="0" y="270"/>
                  </a:cubicBezTo>
                  <a:cubicBezTo>
                    <a:pt x="0" y="273"/>
                    <a:pt x="3" y="276"/>
                    <a:pt x="6" y="276"/>
                  </a:cubicBezTo>
                  <a:cubicBezTo>
                    <a:pt x="52" y="276"/>
                    <a:pt x="52" y="276"/>
                    <a:pt x="52" y="276"/>
                  </a:cubicBezTo>
                  <a:cubicBezTo>
                    <a:pt x="55" y="276"/>
                    <a:pt x="57" y="273"/>
                    <a:pt x="57" y="270"/>
                  </a:cubicBezTo>
                  <a:cubicBezTo>
                    <a:pt x="57" y="140"/>
                    <a:pt x="57" y="140"/>
                    <a:pt x="57" y="140"/>
                  </a:cubicBezTo>
                  <a:cubicBezTo>
                    <a:pt x="57" y="123"/>
                    <a:pt x="59" y="105"/>
                    <a:pt x="63" y="94"/>
                  </a:cubicBezTo>
                  <a:cubicBezTo>
                    <a:pt x="67" y="83"/>
                    <a:pt x="72" y="75"/>
                    <a:pt x="78" y="68"/>
                  </a:cubicBezTo>
                  <a:cubicBezTo>
                    <a:pt x="85" y="62"/>
                    <a:pt x="92" y="58"/>
                    <a:pt x="100" y="55"/>
                  </a:cubicBezTo>
                  <a:cubicBezTo>
                    <a:pt x="108" y="53"/>
                    <a:pt x="117" y="52"/>
                    <a:pt x="123" y="52"/>
                  </a:cubicBezTo>
                  <a:cubicBezTo>
                    <a:pt x="132" y="52"/>
                    <a:pt x="142" y="54"/>
                    <a:pt x="142" y="54"/>
                  </a:cubicBezTo>
                  <a:cubicBezTo>
                    <a:pt x="146" y="55"/>
                    <a:pt x="148" y="53"/>
                    <a:pt x="149" y="50"/>
                  </a:cubicBezTo>
                  <a:cubicBezTo>
                    <a:pt x="152" y="42"/>
                    <a:pt x="160" y="18"/>
                    <a:pt x="162" y="1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21" name="Freeform 28"/>
            <p:cNvSpPr>
              <a:spLocks/>
            </p:cNvSpPr>
            <p:nvPr userDrawn="1"/>
          </p:nvSpPr>
          <p:spPr bwMode="auto">
            <a:xfrm>
              <a:off x="3807" y="1406"/>
              <a:ext cx="728" cy="1219"/>
            </a:xfrm>
            <a:custGeom>
              <a:avLst/>
              <a:gdLst>
                <a:gd name="T0" fmla="*/ 303 w 308"/>
                <a:gd name="T1" fmla="*/ 6 h 515"/>
                <a:gd name="T2" fmla="*/ 286 w 308"/>
                <a:gd name="T3" fmla="*/ 2 h 515"/>
                <a:gd name="T4" fmla="*/ 262 w 308"/>
                <a:gd name="T5" fmla="*/ 0 h 515"/>
                <a:gd name="T6" fmla="*/ 188 w 308"/>
                <a:gd name="T7" fmla="*/ 27 h 515"/>
                <a:gd name="T8" fmla="*/ 153 w 308"/>
                <a:gd name="T9" fmla="*/ 106 h 515"/>
                <a:gd name="T10" fmla="*/ 151 w 308"/>
                <a:gd name="T11" fmla="*/ 118 h 515"/>
                <a:gd name="T12" fmla="*/ 111 w 308"/>
                <a:gd name="T13" fmla="*/ 118 h 515"/>
                <a:gd name="T14" fmla="*/ 105 w 308"/>
                <a:gd name="T15" fmla="*/ 123 h 515"/>
                <a:gd name="T16" fmla="*/ 99 w 308"/>
                <a:gd name="T17" fmla="*/ 159 h 515"/>
                <a:gd name="T18" fmla="*/ 104 w 308"/>
                <a:gd name="T19" fmla="*/ 165 h 515"/>
                <a:gd name="T20" fmla="*/ 143 w 308"/>
                <a:gd name="T21" fmla="*/ 165 h 515"/>
                <a:gd name="T22" fmla="*/ 104 w 308"/>
                <a:gd name="T23" fmla="*/ 384 h 515"/>
                <a:gd name="T24" fmla="*/ 93 w 308"/>
                <a:gd name="T25" fmla="*/ 427 h 515"/>
                <a:gd name="T26" fmla="*/ 81 w 308"/>
                <a:gd name="T27" fmla="*/ 452 h 515"/>
                <a:gd name="T28" fmla="*/ 65 w 308"/>
                <a:gd name="T29" fmla="*/ 464 h 515"/>
                <a:gd name="T30" fmla="*/ 44 w 308"/>
                <a:gd name="T31" fmla="*/ 467 h 515"/>
                <a:gd name="T32" fmla="*/ 30 w 308"/>
                <a:gd name="T33" fmla="*/ 466 h 515"/>
                <a:gd name="T34" fmla="*/ 21 w 308"/>
                <a:gd name="T35" fmla="*/ 463 h 515"/>
                <a:gd name="T36" fmla="*/ 15 w 308"/>
                <a:gd name="T37" fmla="*/ 466 h 515"/>
                <a:gd name="T38" fmla="*/ 2 w 308"/>
                <a:gd name="T39" fmla="*/ 501 h 515"/>
                <a:gd name="T40" fmla="*/ 4 w 308"/>
                <a:gd name="T41" fmla="*/ 508 h 515"/>
                <a:gd name="T42" fmla="*/ 20 w 308"/>
                <a:gd name="T43" fmla="*/ 513 h 515"/>
                <a:gd name="T44" fmla="*/ 46 w 308"/>
                <a:gd name="T45" fmla="*/ 515 h 515"/>
                <a:gd name="T46" fmla="*/ 89 w 308"/>
                <a:gd name="T47" fmla="*/ 509 h 515"/>
                <a:gd name="T48" fmla="*/ 121 w 308"/>
                <a:gd name="T49" fmla="*/ 486 h 515"/>
                <a:gd name="T50" fmla="*/ 144 w 308"/>
                <a:gd name="T51" fmla="*/ 447 h 515"/>
                <a:gd name="T52" fmla="*/ 159 w 308"/>
                <a:gd name="T53" fmla="*/ 388 h 515"/>
                <a:gd name="T54" fmla="*/ 199 w 308"/>
                <a:gd name="T55" fmla="*/ 165 h 515"/>
                <a:gd name="T56" fmla="*/ 257 w 308"/>
                <a:gd name="T57" fmla="*/ 165 h 515"/>
                <a:gd name="T58" fmla="*/ 262 w 308"/>
                <a:gd name="T59" fmla="*/ 160 h 515"/>
                <a:gd name="T60" fmla="*/ 269 w 308"/>
                <a:gd name="T61" fmla="*/ 123 h 515"/>
                <a:gd name="T62" fmla="*/ 263 w 308"/>
                <a:gd name="T63" fmla="*/ 118 h 515"/>
                <a:gd name="T64" fmla="*/ 207 w 308"/>
                <a:gd name="T65" fmla="*/ 118 h 515"/>
                <a:gd name="T66" fmla="*/ 217 w 308"/>
                <a:gd name="T67" fmla="*/ 78 h 515"/>
                <a:gd name="T68" fmla="*/ 229 w 308"/>
                <a:gd name="T69" fmla="*/ 60 h 515"/>
                <a:gd name="T70" fmla="*/ 243 w 308"/>
                <a:gd name="T71" fmla="*/ 51 h 515"/>
                <a:gd name="T72" fmla="*/ 262 w 308"/>
                <a:gd name="T73" fmla="*/ 48 h 515"/>
                <a:gd name="T74" fmla="*/ 277 w 308"/>
                <a:gd name="T75" fmla="*/ 49 h 515"/>
                <a:gd name="T76" fmla="*/ 286 w 308"/>
                <a:gd name="T77" fmla="*/ 51 h 515"/>
                <a:gd name="T78" fmla="*/ 293 w 308"/>
                <a:gd name="T79" fmla="*/ 49 h 515"/>
                <a:gd name="T80" fmla="*/ 307 w 308"/>
                <a:gd name="T81" fmla="*/ 12 h 515"/>
                <a:gd name="T82" fmla="*/ 303 w 308"/>
                <a:gd name="T83" fmla="*/ 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515">
                  <a:moveTo>
                    <a:pt x="303" y="6"/>
                  </a:moveTo>
                  <a:cubicBezTo>
                    <a:pt x="298" y="4"/>
                    <a:pt x="293" y="3"/>
                    <a:pt x="286" y="2"/>
                  </a:cubicBezTo>
                  <a:cubicBezTo>
                    <a:pt x="279" y="1"/>
                    <a:pt x="271" y="0"/>
                    <a:pt x="262" y="0"/>
                  </a:cubicBezTo>
                  <a:cubicBezTo>
                    <a:pt x="231" y="0"/>
                    <a:pt x="206" y="9"/>
                    <a:pt x="188" y="27"/>
                  </a:cubicBezTo>
                  <a:cubicBezTo>
                    <a:pt x="171" y="44"/>
                    <a:pt x="159" y="71"/>
                    <a:pt x="153" y="106"/>
                  </a:cubicBezTo>
                  <a:cubicBezTo>
                    <a:pt x="151" y="118"/>
                    <a:pt x="151" y="118"/>
                    <a:pt x="151" y="118"/>
                  </a:cubicBezTo>
                  <a:cubicBezTo>
                    <a:pt x="111" y="118"/>
                    <a:pt x="111" y="118"/>
                    <a:pt x="111" y="118"/>
                  </a:cubicBezTo>
                  <a:cubicBezTo>
                    <a:pt x="111" y="118"/>
                    <a:pt x="106" y="118"/>
                    <a:pt x="105" y="123"/>
                  </a:cubicBezTo>
                  <a:cubicBezTo>
                    <a:pt x="99" y="159"/>
                    <a:pt x="99" y="159"/>
                    <a:pt x="99" y="159"/>
                  </a:cubicBezTo>
                  <a:cubicBezTo>
                    <a:pt x="98" y="163"/>
                    <a:pt x="100" y="165"/>
                    <a:pt x="104" y="165"/>
                  </a:cubicBezTo>
                  <a:cubicBezTo>
                    <a:pt x="143" y="165"/>
                    <a:pt x="143" y="165"/>
                    <a:pt x="143" y="165"/>
                  </a:cubicBezTo>
                  <a:cubicBezTo>
                    <a:pt x="104" y="384"/>
                    <a:pt x="104" y="384"/>
                    <a:pt x="104" y="384"/>
                  </a:cubicBezTo>
                  <a:cubicBezTo>
                    <a:pt x="101" y="402"/>
                    <a:pt x="97" y="416"/>
                    <a:pt x="93" y="427"/>
                  </a:cubicBezTo>
                  <a:cubicBezTo>
                    <a:pt x="89" y="438"/>
                    <a:pt x="86" y="446"/>
                    <a:pt x="81" y="452"/>
                  </a:cubicBezTo>
                  <a:cubicBezTo>
                    <a:pt x="77" y="458"/>
                    <a:pt x="72" y="462"/>
                    <a:pt x="65" y="464"/>
                  </a:cubicBezTo>
                  <a:cubicBezTo>
                    <a:pt x="59" y="466"/>
                    <a:pt x="52" y="467"/>
                    <a:pt x="44" y="467"/>
                  </a:cubicBezTo>
                  <a:cubicBezTo>
                    <a:pt x="40" y="467"/>
                    <a:pt x="35" y="467"/>
                    <a:pt x="30" y="466"/>
                  </a:cubicBezTo>
                  <a:cubicBezTo>
                    <a:pt x="26" y="465"/>
                    <a:pt x="24" y="464"/>
                    <a:pt x="21" y="463"/>
                  </a:cubicBezTo>
                  <a:cubicBezTo>
                    <a:pt x="21" y="463"/>
                    <a:pt x="16" y="461"/>
                    <a:pt x="15" y="466"/>
                  </a:cubicBezTo>
                  <a:cubicBezTo>
                    <a:pt x="13" y="469"/>
                    <a:pt x="3" y="498"/>
                    <a:pt x="2" y="501"/>
                  </a:cubicBezTo>
                  <a:cubicBezTo>
                    <a:pt x="0" y="505"/>
                    <a:pt x="2" y="507"/>
                    <a:pt x="4" y="508"/>
                  </a:cubicBezTo>
                  <a:cubicBezTo>
                    <a:pt x="10" y="510"/>
                    <a:pt x="13" y="511"/>
                    <a:pt x="20" y="513"/>
                  </a:cubicBezTo>
                  <a:cubicBezTo>
                    <a:pt x="30" y="515"/>
                    <a:pt x="38" y="515"/>
                    <a:pt x="46" y="515"/>
                  </a:cubicBezTo>
                  <a:cubicBezTo>
                    <a:pt x="62" y="515"/>
                    <a:pt x="77" y="513"/>
                    <a:pt x="89" y="509"/>
                  </a:cubicBezTo>
                  <a:cubicBezTo>
                    <a:pt x="101" y="504"/>
                    <a:pt x="112" y="496"/>
                    <a:pt x="121" y="486"/>
                  </a:cubicBezTo>
                  <a:cubicBezTo>
                    <a:pt x="132" y="475"/>
                    <a:pt x="138" y="463"/>
                    <a:pt x="144" y="447"/>
                  </a:cubicBezTo>
                  <a:cubicBezTo>
                    <a:pt x="150" y="431"/>
                    <a:pt x="155" y="411"/>
                    <a:pt x="159" y="388"/>
                  </a:cubicBezTo>
                  <a:cubicBezTo>
                    <a:pt x="199" y="165"/>
                    <a:pt x="199" y="165"/>
                    <a:pt x="199" y="165"/>
                  </a:cubicBezTo>
                  <a:cubicBezTo>
                    <a:pt x="257" y="165"/>
                    <a:pt x="257" y="165"/>
                    <a:pt x="257" y="165"/>
                  </a:cubicBezTo>
                  <a:cubicBezTo>
                    <a:pt x="257" y="165"/>
                    <a:pt x="261" y="165"/>
                    <a:pt x="262" y="160"/>
                  </a:cubicBezTo>
                  <a:cubicBezTo>
                    <a:pt x="269" y="123"/>
                    <a:pt x="269" y="123"/>
                    <a:pt x="269" y="123"/>
                  </a:cubicBezTo>
                  <a:cubicBezTo>
                    <a:pt x="269" y="120"/>
                    <a:pt x="268" y="118"/>
                    <a:pt x="263" y="118"/>
                  </a:cubicBezTo>
                  <a:cubicBezTo>
                    <a:pt x="207" y="118"/>
                    <a:pt x="207" y="118"/>
                    <a:pt x="207" y="118"/>
                  </a:cubicBezTo>
                  <a:cubicBezTo>
                    <a:pt x="208" y="117"/>
                    <a:pt x="210" y="97"/>
                    <a:pt x="217" y="78"/>
                  </a:cubicBezTo>
                  <a:cubicBezTo>
                    <a:pt x="219" y="70"/>
                    <a:pt x="224" y="64"/>
                    <a:pt x="229" y="60"/>
                  </a:cubicBezTo>
                  <a:cubicBezTo>
                    <a:pt x="233" y="55"/>
                    <a:pt x="238" y="52"/>
                    <a:pt x="243" y="51"/>
                  </a:cubicBezTo>
                  <a:cubicBezTo>
                    <a:pt x="249" y="49"/>
                    <a:pt x="255" y="48"/>
                    <a:pt x="262" y="48"/>
                  </a:cubicBezTo>
                  <a:cubicBezTo>
                    <a:pt x="267" y="48"/>
                    <a:pt x="273" y="48"/>
                    <a:pt x="277" y="49"/>
                  </a:cubicBezTo>
                  <a:cubicBezTo>
                    <a:pt x="282" y="50"/>
                    <a:pt x="284" y="51"/>
                    <a:pt x="286" y="51"/>
                  </a:cubicBezTo>
                  <a:cubicBezTo>
                    <a:pt x="291" y="53"/>
                    <a:pt x="292" y="52"/>
                    <a:pt x="293" y="49"/>
                  </a:cubicBezTo>
                  <a:cubicBezTo>
                    <a:pt x="307" y="12"/>
                    <a:pt x="307" y="12"/>
                    <a:pt x="307" y="12"/>
                  </a:cubicBezTo>
                  <a:cubicBezTo>
                    <a:pt x="308" y="8"/>
                    <a:pt x="305" y="6"/>
                    <a:pt x="30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sp>
          <p:nvSpPr>
            <p:cNvPr id="22" name="Freeform 29"/>
            <p:cNvSpPr>
              <a:spLocks/>
            </p:cNvSpPr>
            <p:nvPr userDrawn="1"/>
          </p:nvSpPr>
          <p:spPr bwMode="auto">
            <a:xfrm>
              <a:off x="2542" y="1421"/>
              <a:ext cx="132" cy="908"/>
            </a:xfrm>
            <a:custGeom>
              <a:avLst/>
              <a:gdLst>
                <a:gd name="T0" fmla="*/ 56 w 56"/>
                <a:gd name="T1" fmla="*/ 378 h 384"/>
                <a:gd name="T2" fmla="*/ 51 w 56"/>
                <a:gd name="T3" fmla="*/ 384 h 384"/>
                <a:gd name="T4" fmla="*/ 5 w 56"/>
                <a:gd name="T5" fmla="*/ 384 h 384"/>
                <a:gd name="T6" fmla="*/ 0 w 56"/>
                <a:gd name="T7" fmla="*/ 378 h 384"/>
                <a:gd name="T8" fmla="*/ 0 w 56"/>
                <a:gd name="T9" fmla="*/ 5 h 384"/>
                <a:gd name="T10" fmla="*/ 5 w 56"/>
                <a:gd name="T11" fmla="*/ 0 h 384"/>
                <a:gd name="T12" fmla="*/ 51 w 56"/>
                <a:gd name="T13" fmla="*/ 0 h 384"/>
                <a:gd name="T14" fmla="*/ 56 w 56"/>
                <a:gd name="T15" fmla="*/ 5 h 384"/>
                <a:gd name="T16" fmla="*/ 56 w 56"/>
                <a:gd name="T17" fmla="*/ 37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4">
                  <a:moveTo>
                    <a:pt x="56" y="378"/>
                  </a:moveTo>
                  <a:cubicBezTo>
                    <a:pt x="56" y="381"/>
                    <a:pt x="54" y="384"/>
                    <a:pt x="51" y="384"/>
                  </a:cubicBezTo>
                  <a:cubicBezTo>
                    <a:pt x="5" y="384"/>
                    <a:pt x="5" y="384"/>
                    <a:pt x="5" y="384"/>
                  </a:cubicBezTo>
                  <a:cubicBezTo>
                    <a:pt x="2" y="384"/>
                    <a:pt x="0" y="381"/>
                    <a:pt x="0" y="378"/>
                  </a:cubicBezTo>
                  <a:cubicBezTo>
                    <a:pt x="0" y="5"/>
                    <a:pt x="0" y="5"/>
                    <a:pt x="0" y="5"/>
                  </a:cubicBezTo>
                  <a:cubicBezTo>
                    <a:pt x="0" y="2"/>
                    <a:pt x="2" y="0"/>
                    <a:pt x="5" y="0"/>
                  </a:cubicBezTo>
                  <a:cubicBezTo>
                    <a:pt x="51" y="0"/>
                    <a:pt x="51" y="0"/>
                    <a:pt x="51" y="0"/>
                  </a:cubicBezTo>
                  <a:cubicBezTo>
                    <a:pt x="54" y="0"/>
                    <a:pt x="56" y="2"/>
                    <a:pt x="56" y="5"/>
                  </a:cubicBezTo>
                  <a:lnTo>
                    <a:pt x="56" y="37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Salesforce Sans"/>
              </a:endParaRPr>
            </a:p>
          </p:txBody>
        </p:sp>
      </p:grpSp>
      <p:cxnSp>
        <p:nvCxnSpPr>
          <p:cNvPr id="7" name="Straight Connector 6"/>
          <p:cNvCxnSpPr/>
          <p:nvPr/>
        </p:nvCxnSpPr>
        <p:spPr>
          <a:xfrm>
            <a:off x="5832389" y="0"/>
            <a:ext cx="0" cy="46955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004603"/>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000" kern="1200">
        <a:solidFill>
          <a:schemeClr val="tx1"/>
        </a:solidFill>
        <a:latin typeface="Salesforce Sans"/>
        <a:ea typeface="+mn-ea"/>
        <a:cs typeface="+mn-cs"/>
      </a:defRPr>
    </a:lvl1pPr>
    <a:lvl2pPr marL="4572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Salesforce Sans"/>
              <a:ea typeface="+mn-ea"/>
              <a:cs typeface="+mn-cs"/>
            </a:endParaRPr>
          </a:p>
        </p:txBody>
      </p:sp>
    </p:spTree>
    <p:extLst>
      <p:ext uri="{BB962C8B-B14F-4D97-AF65-F5344CB8AC3E}">
        <p14:creationId xmlns:p14="http://schemas.microsoft.com/office/powerpoint/2010/main" val="116232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br>
              <a:rPr lang="en-US" dirty="0"/>
            </a:br>
            <a:r>
              <a:rPr lang="en-US" dirty="0"/>
              <a:t>Salesforce is a publicly traded company. Customers should make buying decisions only on the products commercially available.</a:t>
            </a:r>
          </a:p>
          <a:p>
            <a:endParaRPr lang="en-US" b="1" dirty="0"/>
          </a:p>
          <a:p>
            <a:r>
              <a:rPr lang="en-US" b="1" dirty="0"/>
              <a:t>Talk Track</a:t>
            </a:r>
            <a:br>
              <a:rPr lang="en-US" dirty="0"/>
            </a:br>
            <a:r>
              <a:rPr lang="en-US" dirty="0"/>
              <a:t>Before I begin, just a quick note that you should base your purchasing decisions on products and services that are currently available.</a:t>
            </a:r>
            <a:br>
              <a:rPr lang="en-US" dirty="0"/>
            </a:br>
            <a:endParaRPr lang="en-US" dirty="0"/>
          </a:p>
        </p:txBody>
      </p:sp>
    </p:spTree>
    <p:extLst>
      <p:ext uri="{BB962C8B-B14F-4D97-AF65-F5344CB8AC3E}">
        <p14:creationId xmlns:p14="http://schemas.microsoft.com/office/powerpoint/2010/main" val="244669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kern="1200" dirty="0">
              <a:solidFill>
                <a:schemeClr val="tx1"/>
              </a:solidFill>
              <a:effectLst/>
              <a:latin typeface="Salesforce Sans"/>
              <a:ea typeface="+mn-ea"/>
              <a:cs typeface="+mn-cs"/>
            </a:endParaRPr>
          </a:p>
        </p:txBody>
      </p:sp>
    </p:spTree>
    <p:extLst>
      <p:ext uri="{BB962C8B-B14F-4D97-AF65-F5344CB8AC3E}">
        <p14:creationId xmlns:p14="http://schemas.microsoft.com/office/powerpoint/2010/main" val="391783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9363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 A">
    <p:bg>
      <p:bgPr>
        <a:solidFill>
          <a:srgbClr val="178BD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825" cy="6858000"/>
          </a:xfrm>
          <a:prstGeom prst="rect">
            <a:avLst/>
          </a:prstGeom>
        </p:spPr>
      </p:pic>
      <p:sp>
        <p:nvSpPr>
          <p:cNvPr id="2" name="Title 1"/>
          <p:cNvSpPr>
            <a:spLocks noGrp="1"/>
          </p:cNvSpPr>
          <p:nvPr userDrawn="1">
            <p:ph type="ctrTitle"/>
          </p:nvPr>
        </p:nvSpPr>
        <p:spPr>
          <a:xfrm>
            <a:off x="2098833" y="2590618"/>
            <a:ext cx="5184284" cy="1298448"/>
          </a:xfrm>
        </p:spPr>
        <p:txBody>
          <a:bodyPr>
            <a:noAutofit/>
          </a:bodyPr>
          <a:lstStyle>
            <a:lvl1pPr marL="0" indent="0" algn="l">
              <a:lnSpc>
                <a:spcPct val="90000"/>
              </a:lnSpc>
              <a:tabLst/>
              <a:defRPr sz="2800" b="0" spc="0">
                <a:solidFill>
                  <a:schemeClr val="bg1"/>
                </a:solidFill>
                <a:latin typeface="+mj-lt"/>
              </a:defRPr>
            </a:lvl1pPr>
          </a:lstStyle>
          <a:p>
            <a:r>
              <a:rPr lang="en-US" dirty="0"/>
              <a:t>Click to edit Master title style</a:t>
            </a:r>
          </a:p>
        </p:txBody>
      </p:sp>
      <p:sp>
        <p:nvSpPr>
          <p:cNvPr id="3" name="Subtitle 2"/>
          <p:cNvSpPr>
            <a:spLocks noGrp="1"/>
          </p:cNvSpPr>
          <p:nvPr userDrawn="1">
            <p:ph type="subTitle" idx="1"/>
          </p:nvPr>
        </p:nvSpPr>
        <p:spPr>
          <a:xfrm>
            <a:off x="2098833" y="3889066"/>
            <a:ext cx="7695970" cy="476932"/>
          </a:xfrm>
          <a:prstGeom prst="rect">
            <a:avLst/>
          </a:prstGeom>
        </p:spPr>
        <p:txBody>
          <a:bodyPr>
            <a:noAutofit/>
          </a:bodyPr>
          <a:lstStyle>
            <a:lvl1pPr marL="11113" indent="-11113" algn="l">
              <a:lnSpc>
                <a:spcPct val="95000"/>
              </a:lnSpc>
              <a:spcBef>
                <a:spcPts val="0"/>
              </a:spcBef>
              <a:spcAft>
                <a:spcPts val="0"/>
              </a:spcAft>
              <a:buNone/>
              <a:tabLst/>
              <a:defRPr lang="en-US" sz="2000" b="0" i="0" kern="1200" spc="0" baseline="0" dirty="0">
                <a:solidFill>
                  <a:schemeClr val="bg1"/>
                </a:solidFill>
                <a:latin typeface="Salesforce Sans Light" charset="0"/>
                <a:ea typeface="Salesforce Sans Light" charset="0"/>
                <a:cs typeface="Salesforce Sans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
        <p:nvSpPr>
          <p:cNvPr id="11" name="Text Placeholder 6"/>
          <p:cNvSpPr>
            <a:spLocks noGrp="1"/>
          </p:cNvSpPr>
          <p:nvPr userDrawn="1">
            <p:ph type="body" sz="quarter" idx="16" hasCustomPrompt="1"/>
          </p:nvPr>
        </p:nvSpPr>
        <p:spPr bwMode="invGray">
          <a:xfrm>
            <a:off x="2098833" y="4862585"/>
            <a:ext cx="7695971" cy="285093"/>
          </a:xfrm>
          <a:prstGeom prst="rect">
            <a:avLst/>
          </a:prstGeom>
        </p:spPr>
        <p:txBody>
          <a:bodyPr/>
          <a:lstStyle>
            <a:lvl1pPr marL="0" indent="0" algn="l">
              <a:spcBef>
                <a:spcPts val="0"/>
              </a:spcBef>
              <a:spcAft>
                <a:spcPts val="0"/>
              </a:spcAft>
              <a:buFont typeface="Arial" charset="0"/>
              <a:buNone/>
              <a:defRPr lang="en-US" sz="1400" b="0" i="0" kern="1200" spc="0" baseline="0" dirty="0" smtClean="0">
                <a:solidFill>
                  <a:schemeClr val="bg1"/>
                </a:solidFill>
                <a:latin typeface="Salesforce Sans Light" charset="0"/>
                <a:ea typeface="Salesforce Sans Light" charset="0"/>
                <a:cs typeface="Salesforce Sans Light" charset="0"/>
              </a:defRPr>
            </a:lvl1pPr>
            <a:lvl2pPr marL="0" indent="0" algn="l">
              <a:spcBef>
                <a:spcPts val="300"/>
              </a:spcBef>
              <a:spcAft>
                <a:spcPts val="0"/>
              </a:spcAft>
              <a:buSzPct val="110000"/>
              <a:buFont typeface="Arial"/>
              <a:buNone/>
              <a:defRPr lang="en-US" sz="1400" kern="1200" spc="0" baseline="0" dirty="0" smtClean="0">
                <a:solidFill>
                  <a:schemeClr val="bg2"/>
                </a:solidFill>
                <a:latin typeface="+mn-lt"/>
                <a:ea typeface="+mn-ea"/>
                <a:cs typeface="+mn-cs"/>
              </a:defRPr>
            </a:lvl2pPr>
            <a:lvl3pPr marL="0" marR="0" indent="0" algn="l" defTabSz="914400" rtl="0" eaLnBrk="1" fontAlgn="auto" latinLnBrk="0" hangingPunct="1">
              <a:lnSpc>
                <a:spcPct val="95000"/>
              </a:lnSpc>
              <a:spcBef>
                <a:spcPts val="300"/>
              </a:spcBef>
              <a:spcAft>
                <a:spcPts val="0"/>
              </a:spcAft>
              <a:buClr>
                <a:schemeClr val="bg1">
                  <a:lumMod val="75000"/>
                </a:schemeClr>
              </a:buClr>
              <a:buSzPct val="100000"/>
              <a:buFont typeface="Arial" panose="020B0604020202020204" pitchFamily="34" charset="0"/>
              <a:buNone/>
              <a:tabLst/>
              <a:defRPr lang="en-US" sz="1400" kern="1200" spc="0" baseline="0" dirty="0" smtClean="0">
                <a:solidFill>
                  <a:schemeClr val="bg2"/>
                </a:solidFill>
                <a:latin typeface="+mn-lt"/>
                <a:ea typeface="+mn-ea"/>
                <a:cs typeface="+mn-cs"/>
              </a:defRPr>
            </a:lvl3pPr>
            <a:lvl4pPr marL="91440" indent="0">
              <a:spcAft>
                <a:spcPts val="100"/>
              </a:spcAft>
              <a:defRPr lang="en-US" sz="900" kern="1200" spc="0" baseline="0" dirty="0" smtClean="0">
                <a:solidFill>
                  <a:schemeClr val="bg1"/>
                </a:solidFill>
                <a:latin typeface="+mn-lt"/>
                <a:ea typeface="+mn-ea"/>
                <a:cs typeface="+mn-cs"/>
              </a:defRPr>
            </a:lvl4pPr>
            <a:lvl5pPr marL="91440" indent="0">
              <a:spcAft>
                <a:spcPts val="100"/>
              </a:spcAft>
              <a:defRPr lang="en-US" sz="900" kern="1200" spc="0" baseline="0" dirty="0">
                <a:solidFill>
                  <a:schemeClr val="bg1"/>
                </a:solidFill>
                <a:latin typeface="+mn-lt"/>
                <a:ea typeface="+mn-ea"/>
                <a:cs typeface="+mn-cs"/>
              </a:defRPr>
            </a:lvl5pPr>
          </a:lstStyle>
          <a:p>
            <a:pPr lvl="0"/>
            <a:r>
              <a:rPr lang="en-US" dirty="0"/>
              <a:t>Twitter and Email</a:t>
            </a:r>
          </a:p>
        </p:txBody>
      </p:sp>
      <p:sp>
        <p:nvSpPr>
          <p:cNvPr id="6" name="Text Placeholder 5"/>
          <p:cNvSpPr>
            <a:spLocks noGrp="1"/>
          </p:cNvSpPr>
          <p:nvPr userDrawn="1">
            <p:ph type="body" sz="quarter" idx="17" hasCustomPrompt="1"/>
          </p:nvPr>
        </p:nvSpPr>
        <p:spPr>
          <a:xfrm>
            <a:off x="2098833" y="4627557"/>
            <a:ext cx="7695970" cy="247406"/>
          </a:xfrm>
        </p:spPr>
        <p:txBody>
          <a:bodyPr/>
          <a:lstStyle>
            <a:lvl1pPr marL="0" indent="0" algn="l">
              <a:lnSpc>
                <a:spcPct val="95000"/>
              </a:lnSpc>
              <a:spcBef>
                <a:spcPts val="0"/>
              </a:spcBef>
              <a:buFont typeface="Arial" charset="0"/>
              <a:buNone/>
              <a:defRPr sz="1400" b="0" baseline="0">
                <a:solidFill>
                  <a:schemeClr val="bg1"/>
                </a:solidFill>
              </a:defRPr>
            </a:lvl1pPr>
          </a:lstStyle>
          <a:p>
            <a:r>
              <a:rPr lang="en-US" dirty="0"/>
              <a:t>Name of Presenter</a:t>
            </a:r>
            <a:r>
              <a:rPr lang="en-US" baseline="0" dirty="0"/>
              <a:t>, Title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9493" y="4623277"/>
            <a:ext cx="2492871" cy="2136125"/>
          </a:xfrm>
          <a:prstGeom prst="rect">
            <a:avLst/>
          </a:prstGeom>
        </p:spPr>
      </p:pic>
      <p:pic>
        <p:nvPicPr>
          <p:cNvPr id="8" name="pasted-image.pdf" descr="pasted-image.pdf"/>
          <p:cNvPicPr>
            <a:picLocks noChangeAspect="1"/>
          </p:cNvPicPr>
          <p:nvPr userDrawn="1"/>
        </p:nvPicPr>
        <p:blipFill>
          <a:blip r:embed="rId4">
            <a:extLst/>
          </a:blip>
          <a:stretch>
            <a:fillRect/>
          </a:stretch>
        </p:blipFill>
        <p:spPr>
          <a:xfrm>
            <a:off x="2042929" y="2453378"/>
            <a:ext cx="628455" cy="439999"/>
          </a:xfrm>
          <a:prstGeom prst="rect">
            <a:avLst/>
          </a:prstGeom>
          <a:ln w="12700">
            <a:miter lim="400000"/>
          </a:ln>
        </p:spPr>
      </p:pic>
    </p:spTree>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w Forest - Mountain Right">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itle Placeholder 1"/>
          <p:cNvSpPr>
            <a:spLocks noGrp="1"/>
          </p:cNvSpPr>
          <p:nvPr userDrawn="1">
            <p:ph type="title"/>
          </p:nvPr>
        </p:nvSpPr>
        <p:spPr>
          <a:xfrm>
            <a:off x="571500" y="63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499" y="1764286"/>
            <a:ext cx="10390667" cy="3214113"/>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lnSpc>
                <a:spcPct val="100000"/>
              </a:lnSpc>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ext uri="{BB962C8B-B14F-4D97-AF65-F5344CB8AC3E}">
        <p14:creationId xmlns:p14="http://schemas.microsoft.com/office/powerpoint/2010/main" val="2556529996"/>
      </p:ext>
    </p:extLst>
  </p:cSld>
  <p:clrMapOvr>
    <a:masterClrMapping/>
  </p:clrMapOvr>
  <p:transition>
    <p:fade/>
  </p:transition>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w Fores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218"/>
            <a:ext cx="12192000" cy="6858000"/>
          </a:xfrm>
          <a:prstGeom prst="rect">
            <a:avLst/>
          </a:prstGeom>
        </p:spPr>
      </p:pic>
      <p:sp>
        <p:nvSpPr>
          <p:cNvPr id="30" name="Shape 677"/>
          <p:cNvSpPr/>
          <p:nvPr userDrawn="1"/>
        </p:nvSpPr>
        <p:spPr>
          <a:xfrm>
            <a:off x="4743104" y="4674662"/>
            <a:ext cx="1038257" cy="937904"/>
          </a:xfrm>
          <a:custGeom>
            <a:avLst/>
            <a:gdLst/>
            <a:ahLst/>
            <a:cxnLst>
              <a:cxn ang="0">
                <a:pos x="wd2" y="hd2"/>
              </a:cxn>
              <a:cxn ang="5400000">
                <a:pos x="wd2" y="hd2"/>
              </a:cxn>
              <a:cxn ang="10800000">
                <a:pos x="wd2" y="hd2"/>
              </a:cxn>
              <a:cxn ang="16200000">
                <a:pos x="wd2" y="hd2"/>
              </a:cxn>
            </a:cxnLst>
            <a:rect l="0" t="0" r="r" b="b"/>
            <a:pathLst>
              <a:path w="21600" h="21600" extrusionOk="0">
                <a:moveTo>
                  <a:pt x="7678" y="0"/>
                </a:moveTo>
                <a:lnTo>
                  <a:pt x="8249" y="2066"/>
                </a:lnTo>
                <a:lnTo>
                  <a:pt x="6561" y="2642"/>
                </a:lnTo>
                <a:lnTo>
                  <a:pt x="8510" y="6504"/>
                </a:lnTo>
                <a:lnTo>
                  <a:pt x="0" y="21600"/>
                </a:lnTo>
                <a:lnTo>
                  <a:pt x="8751" y="18238"/>
                </a:lnTo>
                <a:lnTo>
                  <a:pt x="14486" y="12617"/>
                </a:lnTo>
                <a:lnTo>
                  <a:pt x="8809" y="8085"/>
                </a:lnTo>
                <a:lnTo>
                  <a:pt x="9037" y="7151"/>
                </a:lnTo>
                <a:lnTo>
                  <a:pt x="13546" y="8109"/>
                </a:lnTo>
                <a:lnTo>
                  <a:pt x="14789" y="7648"/>
                </a:lnTo>
                <a:lnTo>
                  <a:pt x="17160" y="10223"/>
                </a:lnTo>
                <a:lnTo>
                  <a:pt x="21600" y="6125"/>
                </a:lnTo>
                <a:lnTo>
                  <a:pt x="13080" y="3080"/>
                </a:lnTo>
                <a:lnTo>
                  <a:pt x="7678" y="0"/>
                </a:lnTo>
                <a:close/>
              </a:path>
            </a:pathLst>
          </a:custGeom>
          <a:solidFill>
            <a:srgbClr val="FFFFFF">
              <a:alpha val="13000"/>
            </a:srgbClr>
          </a:solidFill>
          <a:ln w="12700">
            <a:miter lim="400000"/>
          </a:ln>
        </p:spPr>
        <p:txBody>
          <a:bodyPr lIns="45711" tIns="45710" rIns="45711" bIns="45710"/>
          <a:lstStyle/>
          <a:p>
            <a:pPr defTabSz="914034">
              <a:defRPr>
                <a:solidFill>
                  <a:srgbClr val="000000"/>
                </a:solidFill>
                <a:latin typeface="Calibri"/>
                <a:ea typeface="Calibri"/>
                <a:cs typeface="Calibri"/>
                <a:sym typeface="Calibri"/>
              </a:defRPr>
            </a:pPr>
            <a:endParaRPr/>
          </a:p>
        </p:txBody>
      </p:sp>
      <p:sp>
        <p:nvSpPr>
          <p:cNvPr id="7" name="Title Placeholder 1"/>
          <p:cNvSpPr>
            <a:spLocks noGrp="1"/>
          </p:cNvSpPr>
          <p:nvPr userDrawn="1">
            <p:ph type="title"/>
          </p:nvPr>
        </p:nvSpPr>
        <p:spPr>
          <a:xfrm>
            <a:off x="571500" y="63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3" name="Content Placeholder 2"/>
          <p:cNvSpPr>
            <a:spLocks noGrp="1"/>
          </p:cNvSpPr>
          <p:nvPr userDrawn="1">
            <p:ph sz="quarter" idx="11"/>
          </p:nvPr>
        </p:nvSpPr>
        <p:spPr>
          <a:xfrm>
            <a:off x="571500" y="1764287"/>
            <a:ext cx="11045952" cy="3427473"/>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ext uri="{BB962C8B-B14F-4D97-AF65-F5344CB8AC3E}">
        <p14:creationId xmlns:p14="http://schemas.microsoft.com/office/powerpoint/2010/main" val="811303096"/>
      </p:ext>
    </p:extLst>
  </p:cSld>
  <p:clrMapOvr>
    <a:masterClrMapping/>
  </p:clrMapOvr>
  <p:transition>
    <p:fade/>
  </p:transition>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Forest - Mountain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990"/>
            <a:ext cx="12192000" cy="6858000"/>
          </a:xfrm>
          <a:prstGeom prst="rect">
            <a:avLst/>
          </a:prstGeom>
        </p:spPr>
      </p:pic>
      <p:sp>
        <p:nvSpPr>
          <p:cNvPr id="7" name="Title Placeholder 1"/>
          <p:cNvSpPr>
            <a:spLocks noGrp="1"/>
          </p:cNvSpPr>
          <p:nvPr userDrawn="1">
            <p:ph type="title"/>
          </p:nvPr>
        </p:nvSpPr>
        <p:spPr>
          <a:xfrm>
            <a:off x="571500" y="63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3" name="Content Placeholder 2"/>
          <p:cNvSpPr>
            <a:spLocks noGrp="1"/>
          </p:cNvSpPr>
          <p:nvPr userDrawn="1">
            <p:ph sz="quarter" idx="11"/>
          </p:nvPr>
        </p:nvSpPr>
        <p:spPr>
          <a:xfrm>
            <a:off x="571500" y="1764287"/>
            <a:ext cx="11045952" cy="2230197"/>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a:t>Click to edit Master text styles</a:t>
            </a:r>
          </a:p>
        </p:txBody>
      </p:sp>
      <p:sp>
        <p:nvSpPr>
          <p:cNvPr id="10"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1"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dium Forest - Mountai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990"/>
            <a:ext cx="12192000" cy="6858000"/>
          </a:xfrm>
          <a:prstGeom prst="rect">
            <a:avLst/>
          </a:prstGeom>
        </p:spPr>
      </p:pic>
      <p:sp>
        <p:nvSpPr>
          <p:cNvPr id="7" name="Title Placeholder 1"/>
          <p:cNvSpPr>
            <a:spLocks noGrp="1"/>
          </p:cNvSpPr>
          <p:nvPr userDrawn="1">
            <p:ph type="title"/>
          </p:nvPr>
        </p:nvSpPr>
        <p:spPr>
          <a:xfrm>
            <a:off x="571500" y="63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a:t>Click to edit Master title style</a:t>
            </a:r>
            <a:endParaRPr lang="en-US" dirty="0"/>
          </a:p>
        </p:txBody>
      </p:sp>
      <p:sp>
        <p:nvSpPr>
          <p:cNvPr id="3" name="Content Placeholder 2"/>
          <p:cNvSpPr>
            <a:spLocks noGrp="1"/>
          </p:cNvSpPr>
          <p:nvPr userDrawn="1">
            <p:ph sz="quarter" idx="11"/>
          </p:nvPr>
        </p:nvSpPr>
        <p:spPr>
          <a:xfrm>
            <a:off x="571499" y="1764286"/>
            <a:ext cx="10582053" cy="3153153"/>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1"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edium Forest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6776"/>
            <a:ext cx="12188816" cy="6856209"/>
          </a:xfrm>
          <a:prstGeom prst="rect">
            <a:avLst/>
          </a:prstGeom>
        </p:spPr>
      </p:pic>
      <p:sp>
        <p:nvSpPr>
          <p:cNvPr id="3" name="Content Placeholder 2"/>
          <p:cNvSpPr>
            <a:spLocks noGrp="1"/>
          </p:cNvSpPr>
          <p:nvPr userDrawn="1">
            <p:ph sz="quarter" idx="11"/>
          </p:nvPr>
        </p:nvSpPr>
        <p:spPr>
          <a:xfrm>
            <a:off x="571500" y="1764284"/>
            <a:ext cx="11045952" cy="228955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97179"/>
            <a:ext cx="11046984"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dirty="0"/>
              <a:t>Click to edit Master title style</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igh Forest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91"/>
            <a:ext cx="12188816" cy="6856209"/>
          </a:xfrm>
          <a:prstGeom prst="rect">
            <a:avLst/>
          </a:prstGeom>
        </p:spPr>
      </p:pic>
      <p:sp>
        <p:nvSpPr>
          <p:cNvPr id="3" name="Content Placeholder 2"/>
          <p:cNvSpPr>
            <a:spLocks noGrp="1"/>
          </p:cNvSpPr>
          <p:nvPr userDrawn="1">
            <p:ph sz="quarter" idx="11"/>
          </p:nvPr>
        </p:nvSpPr>
        <p:spPr>
          <a:xfrm>
            <a:off x="571500" y="3314319"/>
            <a:ext cx="11045952" cy="2289556"/>
          </a:xfrm>
        </p:spPr>
        <p:txBody>
          <a:bodyPr/>
          <a:lstStyle>
            <a:lvl1pPr>
              <a:lnSpc>
                <a:spcPct val="100000"/>
              </a:lnSpc>
              <a:spcBef>
                <a:spcPts val="1100"/>
              </a:spcBef>
              <a:spcAft>
                <a:spcPts val="300"/>
              </a:spcAft>
              <a:buClr>
                <a:schemeClr val="bg1"/>
              </a:buClr>
              <a:defRPr>
                <a:solidFill>
                  <a:schemeClr val="bg1"/>
                </a:solidFill>
              </a:defRPr>
            </a:lvl1pPr>
            <a:lvl2pPr>
              <a:lnSpc>
                <a:spcPct val="100000"/>
              </a:lnSpc>
              <a:spcAft>
                <a:spcPts val="600"/>
              </a:spcAft>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97179"/>
            <a:ext cx="11046984"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dirty="0"/>
              <a:t>Click to edit Master title style</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w Plains - Footer">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b="74213"/>
          <a:stretch/>
        </p:blipFill>
        <p:spPr>
          <a:xfrm>
            <a:off x="4" y="0"/>
            <a:ext cx="12188816" cy="1764283"/>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8027"/>
          <a:stretch/>
        </p:blipFill>
        <p:spPr>
          <a:xfrm>
            <a:off x="4" y="565459"/>
            <a:ext cx="12188816" cy="6292541"/>
          </a:xfrm>
          <a:prstGeom prst="rect">
            <a:avLst/>
          </a:prstGeom>
        </p:spPr>
      </p:pic>
      <p:pic>
        <p:nvPicPr>
          <p:cNvPr id="12" name="Drk Green Tree.png" descr="Drk Green Tree.png"/>
          <p:cNvPicPr>
            <a:picLocks noChangeAspect="1"/>
          </p:cNvPicPr>
          <p:nvPr userDrawn="1"/>
        </p:nvPicPr>
        <p:blipFill>
          <a:blip r:embed="rId3">
            <a:extLst/>
          </a:blip>
          <a:stretch>
            <a:fillRect/>
          </a:stretch>
        </p:blipFill>
        <p:spPr>
          <a:xfrm>
            <a:off x="121180" y="5976427"/>
            <a:ext cx="416703" cy="745323"/>
          </a:xfrm>
          <a:prstGeom prst="rect">
            <a:avLst/>
          </a:prstGeom>
          <a:ln w="3175">
            <a:miter lim="400000"/>
          </a:ln>
        </p:spPr>
      </p:pic>
      <p:sp>
        <p:nvSpPr>
          <p:cNvPr id="3" name="Content Placeholder 2"/>
          <p:cNvSpPr>
            <a:spLocks noGrp="1"/>
          </p:cNvSpPr>
          <p:nvPr userDrawn="1">
            <p:ph sz="quarter" idx="11"/>
          </p:nvPr>
        </p:nvSpPr>
        <p:spPr>
          <a:xfrm>
            <a:off x="571500" y="1764284"/>
            <a:ext cx="11045952" cy="228955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97179"/>
            <a:ext cx="11046984"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dirty="0"/>
              <a:t>Click to edit Master title style</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20" name="Drk Green Tree.png" descr="Drk Green Tree.png"/>
          <p:cNvPicPr>
            <a:picLocks noChangeAspect="1"/>
          </p:cNvPicPr>
          <p:nvPr userDrawn="1"/>
        </p:nvPicPr>
        <p:blipFill rotWithShape="1">
          <a:blip r:embed="rId3">
            <a:extLst/>
          </a:blip>
          <a:srcRect r="29477"/>
          <a:stretch/>
        </p:blipFill>
        <p:spPr>
          <a:xfrm>
            <a:off x="11905512" y="6056749"/>
            <a:ext cx="262200" cy="665001"/>
          </a:xfrm>
          <a:prstGeom prst="rect">
            <a:avLst/>
          </a:prstGeom>
          <a:ln w="3175">
            <a:miter lim="400000"/>
          </a:ln>
        </p:spPr>
      </p:pic>
      <p:pic>
        <p:nvPicPr>
          <p:cNvPr id="10" name="pasted-image.pdf" descr="pasted-image.pdf"/>
          <p:cNvPicPr>
            <a:picLocks noChangeAspect="1"/>
          </p:cNvPicPr>
          <p:nvPr userDrawn="1"/>
        </p:nvPicPr>
        <p:blipFill>
          <a:blip r:embed="rId4">
            <a:extLst/>
          </a:blip>
          <a:stretch>
            <a:fillRect/>
          </a:stretch>
        </p:blipFill>
        <p:spPr>
          <a:xfrm>
            <a:off x="11030573" y="565459"/>
            <a:ext cx="635734" cy="445095"/>
          </a:xfrm>
          <a:prstGeom prst="rect">
            <a:avLst/>
          </a:prstGeom>
          <a:ln w="12700">
            <a:miter lim="400000"/>
          </a:ln>
        </p:spPr>
      </p:pic>
      <p:pic>
        <p:nvPicPr>
          <p:cNvPr id="13" name="Golden-Tree.png" descr="Golden-Tree.png"/>
          <p:cNvPicPr>
            <a:picLocks noChangeAspect="1"/>
          </p:cNvPicPr>
          <p:nvPr userDrawn="1"/>
        </p:nvPicPr>
        <p:blipFill rotWithShape="1">
          <a:blip r:embed="rId5">
            <a:extLst/>
          </a:blip>
          <a:srcRect l="36158" t="1178" r="-12516" b="10074"/>
          <a:stretch/>
        </p:blipFill>
        <p:spPr>
          <a:xfrm flipH="1">
            <a:off x="11778629" y="5971906"/>
            <a:ext cx="410196" cy="785108"/>
          </a:xfrm>
          <a:prstGeom prst="rect">
            <a:avLst/>
          </a:prstGeom>
          <a:ln w="3175">
            <a:miter lim="400000"/>
          </a:ln>
        </p:spPr>
      </p:pic>
      <p:pic>
        <p:nvPicPr>
          <p:cNvPr id="14" name="Golden-Tree.png" descr="Golden-Tree.png"/>
          <p:cNvPicPr>
            <a:picLocks noChangeAspect="1"/>
          </p:cNvPicPr>
          <p:nvPr userDrawn="1"/>
        </p:nvPicPr>
        <p:blipFill rotWithShape="1">
          <a:blip r:embed="rId5">
            <a:extLst/>
          </a:blip>
          <a:srcRect l="35957" t="1178" b="1178"/>
          <a:stretch/>
        </p:blipFill>
        <p:spPr>
          <a:xfrm>
            <a:off x="4" y="5864329"/>
            <a:ext cx="376514" cy="945349"/>
          </a:xfrm>
          <a:prstGeom prst="rect">
            <a:avLst/>
          </a:prstGeom>
          <a:ln w="3175">
            <a:miter lim="400000"/>
          </a:ln>
        </p:spPr>
      </p:pic>
      <p:pic>
        <p:nvPicPr>
          <p:cNvPr id="21" name="Drk Green Tree.png" descr="Drk Green Tree.png"/>
          <p:cNvPicPr>
            <a:picLocks noChangeAspect="1"/>
          </p:cNvPicPr>
          <p:nvPr userDrawn="1"/>
        </p:nvPicPr>
        <p:blipFill>
          <a:blip r:embed="rId3">
            <a:extLst/>
          </a:blip>
          <a:stretch>
            <a:fillRect/>
          </a:stretch>
        </p:blipFill>
        <p:spPr>
          <a:xfrm>
            <a:off x="11663431" y="6258157"/>
            <a:ext cx="278905" cy="498856"/>
          </a:xfrm>
          <a:prstGeom prst="rect">
            <a:avLst/>
          </a:prstGeom>
          <a:ln w="3175">
            <a:miter lim="400000"/>
          </a:ln>
        </p:spPr>
      </p:pic>
      <p:pic>
        <p:nvPicPr>
          <p:cNvPr id="22" name="Drk Green Tree.png" descr="Drk Green Tree.png"/>
          <p:cNvPicPr>
            <a:picLocks noChangeAspect="1"/>
          </p:cNvPicPr>
          <p:nvPr userDrawn="1"/>
        </p:nvPicPr>
        <p:blipFill rotWithShape="1">
          <a:blip r:embed="rId3">
            <a:extLst/>
          </a:blip>
          <a:srcRect l="7335" t="89865" r="69644" b="-7511"/>
          <a:stretch/>
        </p:blipFill>
        <p:spPr>
          <a:xfrm>
            <a:off x="12117753" y="6721750"/>
            <a:ext cx="73806" cy="101181"/>
          </a:xfrm>
          <a:prstGeom prst="rect">
            <a:avLst/>
          </a:prstGeom>
          <a:ln w="3175">
            <a:miter lim="400000"/>
          </a:ln>
        </p:spPr>
      </p:pic>
    </p:spTree>
    <p:extLst/>
  </p:cSld>
  <p:clrMapOvr>
    <a:masterClrMapping/>
  </p:clrMapOvr>
  <p:transition>
    <p:fade/>
  </p:transition>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w Plai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6776"/>
            <a:ext cx="12188816" cy="6856209"/>
          </a:xfrm>
          <a:prstGeom prst="rect">
            <a:avLst/>
          </a:prstGeom>
        </p:spPr>
      </p:pic>
      <p:sp>
        <p:nvSpPr>
          <p:cNvPr id="3" name="Content Placeholder 2"/>
          <p:cNvSpPr>
            <a:spLocks noGrp="1"/>
          </p:cNvSpPr>
          <p:nvPr userDrawn="1">
            <p:ph sz="quarter" idx="11"/>
          </p:nvPr>
        </p:nvSpPr>
        <p:spPr>
          <a:xfrm>
            <a:off x="571500" y="1764284"/>
            <a:ext cx="11045952" cy="228955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97179"/>
            <a:ext cx="11046984"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dirty="0"/>
              <a:t>Click to edit Master title style</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pic>
        <p:nvPicPr>
          <p:cNvPr id="11" name="3-Trees-2.png" descr="3-Trees-2.png"/>
          <p:cNvPicPr>
            <a:picLocks noChangeAspect="1"/>
          </p:cNvPicPr>
          <p:nvPr userDrawn="1"/>
        </p:nvPicPr>
        <p:blipFill rotWithShape="1">
          <a:blip r:embed="rId4">
            <a:extLst/>
          </a:blip>
          <a:srcRect l="1" t="1395" r="41303" b="1395"/>
          <a:stretch/>
        </p:blipFill>
        <p:spPr>
          <a:xfrm>
            <a:off x="11652860" y="5230122"/>
            <a:ext cx="532935" cy="1459989"/>
          </a:xfrm>
          <a:prstGeom prst="rect">
            <a:avLst/>
          </a:prstGeom>
          <a:ln w="3175">
            <a:miter lim="400000"/>
          </a:ln>
        </p:spPr>
      </p:pic>
      <p:pic>
        <p:nvPicPr>
          <p:cNvPr id="14" name="Golden-Tree.png" descr="Golden-Tree.png"/>
          <p:cNvPicPr>
            <a:picLocks noChangeAspect="1"/>
          </p:cNvPicPr>
          <p:nvPr userDrawn="1"/>
        </p:nvPicPr>
        <p:blipFill rotWithShape="1">
          <a:blip r:embed="rId5">
            <a:extLst/>
          </a:blip>
          <a:srcRect l="31382" t="1178" b="1178"/>
          <a:stretch/>
        </p:blipFill>
        <p:spPr>
          <a:xfrm>
            <a:off x="4" y="5413548"/>
            <a:ext cx="383455" cy="898591"/>
          </a:xfrm>
          <a:prstGeom prst="rect">
            <a:avLst/>
          </a:prstGeom>
          <a:ln w="3175">
            <a:miter lim="400000"/>
          </a:ln>
        </p:spPr>
      </p:pic>
      <p:pic>
        <p:nvPicPr>
          <p:cNvPr id="12" name="Drk Green Tree.png" descr="Drk Green Tree.png"/>
          <p:cNvPicPr>
            <a:picLocks noChangeAspect="1"/>
          </p:cNvPicPr>
          <p:nvPr userDrawn="1"/>
        </p:nvPicPr>
        <p:blipFill>
          <a:blip r:embed="rId6">
            <a:extLst/>
          </a:blip>
          <a:stretch>
            <a:fillRect/>
          </a:stretch>
        </p:blipFill>
        <p:spPr>
          <a:xfrm>
            <a:off x="255650" y="5614737"/>
            <a:ext cx="325715" cy="582580"/>
          </a:xfrm>
          <a:prstGeom prst="rect">
            <a:avLst/>
          </a:prstGeom>
          <a:ln w="3175">
            <a:miter lim="400000"/>
          </a:ln>
        </p:spPr>
      </p:pic>
    </p:spTree>
    <p:extLst/>
  </p:cSld>
  <p:clrMapOvr>
    <a:masterClrMapping/>
  </p:clrMapOvr>
  <p:transition>
    <p:fade/>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edium Plai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16776"/>
            <a:ext cx="12188816" cy="6856209"/>
          </a:xfrm>
          <a:prstGeom prst="rect">
            <a:avLst/>
          </a:prstGeom>
        </p:spPr>
      </p:pic>
      <p:sp>
        <p:nvSpPr>
          <p:cNvPr id="3" name="Content Placeholder 2"/>
          <p:cNvSpPr>
            <a:spLocks noGrp="1"/>
          </p:cNvSpPr>
          <p:nvPr userDrawn="1">
            <p:ph sz="quarter" idx="11"/>
          </p:nvPr>
        </p:nvSpPr>
        <p:spPr>
          <a:xfrm>
            <a:off x="571500" y="1764284"/>
            <a:ext cx="11045952" cy="228955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3"/>
          <p:cNvSpPr>
            <a:spLocks noGrp="1"/>
          </p:cNvSpPr>
          <p:nvPr userDrawn="1">
            <p:ph type="body" sz="quarter" idx="16"/>
          </p:nvPr>
        </p:nvSpPr>
        <p:spPr>
          <a:xfrm>
            <a:off x="571500" y="1097179"/>
            <a:ext cx="11046984"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9" name="Title 2"/>
          <p:cNvSpPr>
            <a:spLocks noGrp="1"/>
          </p:cNvSpPr>
          <p:nvPr userDrawn="1">
            <p:ph type="title"/>
          </p:nvPr>
        </p:nvSpPr>
        <p:spPr>
          <a:xfrm>
            <a:off x="571500" y="63503"/>
            <a:ext cx="11045952" cy="990119"/>
          </a:xfrm>
        </p:spPr>
        <p:txBody>
          <a:bodyPr/>
          <a:lstStyle>
            <a:lvl1pPr>
              <a:lnSpc>
                <a:spcPct val="95000"/>
              </a:lnSpc>
              <a:defRPr spc="0"/>
            </a:lvl1pPr>
          </a:lstStyle>
          <a:p>
            <a:r>
              <a:rPr lang="en-US" dirty="0"/>
              <a:t>Click to edit Master title style</a:t>
            </a:r>
          </a:p>
        </p:txBody>
      </p:sp>
      <p:sp>
        <p:nvSpPr>
          <p:cNvPr id="9"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pic>
        <p:nvPicPr>
          <p:cNvPr id="13" name="3-Trees-2.png" descr="3-Trees-2.png"/>
          <p:cNvPicPr>
            <a:picLocks noChangeAspect="1"/>
          </p:cNvPicPr>
          <p:nvPr userDrawn="1"/>
        </p:nvPicPr>
        <p:blipFill rotWithShape="1">
          <a:blip r:embed="rId4">
            <a:extLst/>
          </a:blip>
          <a:srcRect l="1" t="1395" r="41303" b="1395"/>
          <a:stretch/>
        </p:blipFill>
        <p:spPr>
          <a:xfrm>
            <a:off x="11652860" y="4401027"/>
            <a:ext cx="532935" cy="1459989"/>
          </a:xfrm>
          <a:prstGeom prst="rect">
            <a:avLst/>
          </a:prstGeom>
          <a:ln w="3175">
            <a:miter lim="400000"/>
          </a:ln>
        </p:spPr>
      </p:pic>
      <p:pic>
        <p:nvPicPr>
          <p:cNvPr id="11" name="Golden-Tree.png" descr="Golden-Tree.png"/>
          <p:cNvPicPr>
            <a:picLocks noChangeAspect="1"/>
          </p:cNvPicPr>
          <p:nvPr userDrawn="1"/>
        </p:nvPicPr>
        <p:blipFill rotWithShape="1">
          <a:blip r:embed="rId5">
            <a:extLst/>
          </a:blip>
          <a:srcRect l="31382" t="1178" b="1178"/>
          <a:stretch/>
        </p:blipFill>
        <p:spPr>
          <a:xfrm>
            <a:off x="4" y="4401027"/>
            <a:ext cx="383455" cy="898591"/>
          </a:xfrm>
          <a:prstGeom prst="rect">
            <a:avLst/>
          </a:prstGeom>
          <a:ln w="3175">
            <a:miter lim="400000"/>
          </a:ln>
        </p:spPr>
      </p:pic>
      <p:pic>
        <p:nvPicPr>
          <p:cNvPr id="12" name="Drk Green Tree.png" descr="Drk Green Tree.png"/>
          <p:cNvPicPr>
            <a:picLocks noChangeAspect="1"/>
          </p:cNvPicPr>
          <p:nvPr userDrawn="1"/>
        </p:nvPicPr>
        <p:blipFill>
          <a:blip r:embed="rId6">
            <a:extLst/>
          </a:blip>
          <a:stretch>
            <a:fillRect/>
          </a:stretch>
        </p:blipFill>
        <p:spPr>
          <a:xfrm>
            <a:off x="244233" y="4559032"/>
            <a:ext cx="325715" cy="582580"/>
          </a:xfrm>
          <a:prstGeom prst="rect">
            <a:avLst/>
          </a:prstGeom>
          <a:ln w="3175">
            <a:miter lim="400000"/>
          </a:ln>
        </p:spPr>
      </p:pic>
    </p:spTree>
    <p:extLst/>
  </p:cSld>
  <p:clrMapOvr>
    <a:masterClrMapping/>
  </p:clrMapOvr>
  <p:transition>
    <p:fade/>
  </p:transition>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lains - Right - Small">
    <p:spTree>
      <p:nvGrpSpPr>
        <p:cNvPr id="1" name=""/>
        <p:cNvGrpSpPr/>
        <p:nvPr/>
      </p:nvGrpSpPr>
      <p:grpSpPr>
        <a:xfrm>
          <a:off x="0" y="0"/>
          <a:ext cx="0" cy="0"/>
          <a:chOff x="0" y="0"/>
          <a:chExt cx="0" cy="0"/>
        </a:xfrm>
      </p:grpSpPr>
      <p:grpSp>
        <p:nvGrpSpPr>
          <p:cNvPr id="8" name="Group 7"/>
          <p:cNvGrpSpPr/>
          <p:nvPr userDrawn="1"/>
        </p:nvGrpSpPr>
        <p:grpSpPr>
          <a:xfrm>
            <a:off x="0" y="0"/>
            <a:ext cx="12192000" cy="6857999"/>
            <a:chOff x="0" y="0"/>
            <a:chExt cx="12192000" cy="6857999"/>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31" t="-860" r="87221" b="1"/>
            <a:stretch/>
          </p:blipFill>
          <p:spPr>
            <a:xfrm flipH="1">
              <a:off x="0" y="0"/>
              <a:ext cx="1402080" cy="6857999"/>
            </a:xfrm>
            <a:prstGeom prst="rect">
              <a:avLst/>
            </a:prstGeom>
          </p:spPr>
        </p:pic>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31" t="-860" r="-1" b="1"/>
            <a:stretch/>
          </p:blipFill>
          <p:spPr>
            <a:xfrm>
              <a:off x="1243584" y="0"/>
              <a:ext cx="10948416" cy="6857999"/>
            </a:xfrm>
            <a:prstGeom prst="rect">
              <a:avLst/>
            </a:prstGeom>
          </p:spPr>
        </p:pic>
      </p:grpSp>
      <p:sp>
        <p:nvSpPr>
          <p:cNvPr id="7" name="Title Placeholder 1"/>
          <p:cNvSpPr>
            <a:spLocks noGrp="1"/>
          </p:cNvSpPr>
          <p:nvPr userDrawn="1">
            <p:ph type="title"/>
          </p:nvPr>
        </p:nvSpPr>
        <p:spPr>
          <a:xfrm>
            <a:off x="571500" y="58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500" y="1764286"/>
            <a:ext cx="11045952" cy="3779263"/>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1" name="Footer Placeholder 3"/>
          <p:cNvSpPr>
            <a:spLocks noGrp="1"/>
          </p:cNvSpPr>
          <p:nvPr>
            <p:ph type="ftr" sz="quarter" idx="17"/>
          </p:nvPr>
        </p:nvSpPr>
        <p:spPr>
          <a:xfrm>
            <a:off x="577850" y="6410462"/>
            <a:ext cx="4948891" cy="278866"/>
          </a:xfrm>
        </p:spPr>
        <p:txBody>
          <a:bodyPr/>
          <a:lstStyle>
            <a:lvl1pPr>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B ">
    <p:bg>
      <p:bgPr>
        <a:solidFill>
          <a:srgbClr val="178BD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
            <a:ext cx="12192000" cy="6865620"/>
          </a:xfrm>
          <a:prstGeom prst="rect">
            <a:avLst/>
          </a:prstGeom>
        </p:spPr>
      </p:pic>
      <p:sp>
        <p:nvSpPr>
          <p:cNvPr id="2" name="Title 1"/>
          <p:cNvSpPr>
            <a:spLocks noGrp="1"/>
          </p:cNvSpPr>
          <p:nvPr userDrawn="1">
            <p:ph type="ctrTitle"/>
          </p:nvPr>
        </p:nvSpPr>
        <p:spPr>
          <a:xfrm>
            <a:off x="500042" y="974446"/>
            <a:ext cx="6457971" cy="1298448"/>
          </a:xfrm>
        </p:spPr>
        <p:txBody>
          <a:bodyPr>
            <a:noAutofit/>
          </a:bodyPr>
          <a:lstStyle>
            <a:lvl1pPr marL="0" indent="0" algn="l">
              <a:lnSpc>
                <a:spcPct val="90000"/>
              </a:lnSpc>
              <a:tabLst/>
              <a:defRPr sz="3000" b="0" spc="0">
                <a:solidFill>
                  <a:schemeClr val="tx1"/>
                </a:solidFill>
                <a:latin typeface="+mj-lt"/>
              </a:defRPr>
            </a:lvl1pPr>
          </a:lstStyle>
          <a:p>
            <a:r>
              <a:rPr lang="en-US" dirty="0"/>
              <a:t>Click to edit Master title style</a:t>
            </a:r>
          </a:p>
        </p:txBody>
      </p:sp>
      <p:sp>
        <p:nvSpPr>
          <p:cNvPr id="3" name="Subtitle 2"/>
          <p:cNvSpPr>
            <a:spLocks noGrp="1"/>
          </p:cNvSpPr>
          <p:nvPr userDrawn="1">
            <p:ph type="subTitle" idx="1"/>
          </p:nvPr>
        </p:nvSpPr>
        <p:spPr>
          <a:xfrm>
            <a:off x="510821" y="2272894"/>
            <a:ext cx="6447192" cy="476932"/>
          </a:xfrm>
          <a:prstGeom prst="rect">
            <a:avLst/>
          </a:prstGeom>
        </p:spPr>
        <p:txBody>
          <a:bodyPr>
            <a:noAutofit/>
          </a:bodyPr>
          <a:lstStyle>
            <a:lvl1pPr marL="11113" indent="-11113" algn="l">
              <a:lnSpc>
                <a:spcPct val="95000"/>
              </a:lnSpc>
              <a:spcBef>
                <a:spcPts val="0"/>
              </a:spcBef>
              <a:spcAft>
                <a:spcPts val="0"/>
              </a:spcAft>
              <a:buNone/>
              <a:tabLst/>
              <a:defRPr lang="en-US" sz="2200" b="0" i="0" kern="1200" spc="0" baseline="0" dirty="0">
                <a:solidFill>
                  <a:schemeClr val="accent2"/>
                </a:solidFill>
                <a:latin typeface="Salesforce Sans Light" charset="0"/>
                <a:ea typeface="Salesforce Sans Light" charset="0"/>
                <a:cs typeface="Salesforce Sans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p>
        </p:txBody>
      </p:sp>
      <p:sp>
        <p:nvSpPr>
          <p:cNvPr id="11" name="Text Placeholder 6"/>
          <p:cNvSpPr>
            <a:spLocks noGrp="1"/>
          </p:cNvSpPr>
          <p:nvPr userDrawn="1">
            <p:ph type="body" sz="quarter" idx="16" hasCustomPrompt="1"/>
          </p:nvPr>
        </p:nvSpPr>
        <p:spPr bwMode="invGray">
          <a:xfrm>
            <a:off x="510821" y="3518602"/>
            <a:ext cx="6447193" cy="285093"/>
          </a:xfrm>
          <a:prstGeom prst="rect">
            <a:avLst/>
          </a:prstGeom>
        </p:spPr>
        <p:txBody>
          <a:bodyPr/>
          <a:lstStyle>
            <a:lvl1pPr marL="0" indent="0" algn="l">
              <a:spcBef>
                <a:spcPts val="0"/>
              </a:spcBef>
              <a:spcAft>
                <a:spcPts val="0"/>
              </a:spcAft>
              <a:buFontTx/>
              <a:buNone/>
              <a:defRPr lang="en-US" sz="1600" b="0" i="0" kern="1200" spc="0" baseline="0" dirty="0" smtClean="0">
                <a:solidFill>
                  <a:schemeClr val="bg2"/>
                </a:solidFill>
                <a:latin typeface="Salesforce Sans Light" charset="0"/>
                <a:ea typeface="Salesforce Sans Light" charset="0"/>
                <a:cs typeface="Salesforce Sans Light" charset="0"/>
              </a:defRPr>
            </a:lvl1pPr>
            <a:lvl2pPr marL="0" indent="0" algn="l">
              <a:spcBef>
                <a:spcPts val="300"/>
              </a:spcBef>
              <a:spcAft>
                <a:spcPts val="0"/>
              </a:spcAft>
              <a:buSzPct val="110000"/>
              <a:buFont typeface="Arial"/>
              <a:buNone/>
              <a:defRPr lang="en-US" sz="1400" kern="1200" spc="0" baseline="0" dirty="0" smtClean="0">
                <a:solidFill>
                  <a:schemeClr val="bg2"/>
                </a:solidFill>
                <a:latin typeface="+mn-lt"/>
                <a:ea typeface="+mn-ea"/>
                <a:cs typeface="+mn-cs"/>
              </a:defRPr>
            </a:lvl2pPr>
            <a:lvl3pPr marL="0" marR="0" indent="0" algn="l" defTabSz="914400" rtl="0" eaLnBrk="1" fontAlgn="auto" latinLnBrk="0" hangingPunct="1">
              <a:lnSpc>
                <a:spcPct val="95000"/>
              </a:lnSpc>
              <a:spcBef>
                <a:spcPts val="300"/>
              </a:spcBef>
              <a:spcAft>
                <a:spcPts val="0"/>
              </a:spcAft>
              <a:buClr>
                <a:schemeClr val="bg1">
                  <a:lumMod val="75000"/>
                </a:schemeClr>
              </a:buClr>
              <a:buSzPct val="100000"/>
              <a:buFont typeface="Arial" panose="020B0604020202020204" pitchFamily="34" charset="0"/>
              <a:buNone/>
              <a:tabLst/>
              <a:defRPr lang="en-US" sz="1400" kern="1200" spc="0" baseline="0" dirty="0" smtClean="0">
                <a:solidFill>
                  <a:schemeClr val="bg2"/>
                </a:solidFill>
                <a:latin typeface="+mn-lt"/>
                <a:ea typeface="+mn-ea"/>
                <a:cs typeface="+mn-cs"/>
              </a:defRPr>
            </a:lvl3pPr>
            <a:lvl4pPr marL="91440" indent="0">
              <a:spcAft>
                <a:spcPts val="100"/>
              </a:spcAft>
              <a:defRPr lang="en-US" sz="900" kern="1200" spc="0" baseline="0" dirty="0" smtClean="0">
                <a:solidFill>
                  <a:schemeClr val="bg1"/>
                </a:solidFill>
                <a:latin typeface="+mn-lt"/>
                <a:ea typeface="+mn-ea"/>
                <a:cs typeface="+mn-cs"/>
              </a:defRPr>
            </a:lvl4pPr>
            <a:lvl5pPr marL="91440" indent="0">
              <a:spcAft>
                <a:spcPts val="100"/>
              </a:spcAft>
              <a:defRPr lang="en-US" sz="900" kern="1200" spc="0" baseline="0" dirty="0">
                <a:solidFill>
                  <a:schemeClr val="bg1"/>
                </a:solidFill>
                <a:latin typeface="+mn-lt"/>
                <a:ea typeface="+mn-ea"/>
                <a:cs typeface="+mn-cs"/>
              </a:defRPr>
            </a:lvl5pPr>
          </a:lstStyle>
          <a:p>
            <a:pPr lvl="0"/>
            <a:r>
              <a:rPr lang="en-US" dirty="0"/>
              <a:t>Twitter and Email</a:t>
            </a:r>
          </a:p>
        </p:txBody>
      </p:sp>
      <p:sp>
        <p:nvSpPr>
          <p:cNvPr id="6" name="Text Placeholder 5"/>
          <p:cNvSpPr>
            <a:spLocks noGrp="1"/>
          </p:cNvSpPr>
          <p:nvPr userDrawn="1">
            <p:ph type="body" sz="quarter" idx="17" hasCustomPrompt="1"/>
          </p:nvPr>
        </p:nvSpPr>
        <p:spPr>
          <a:xfrm>
            <a:off x="510821" y="3264937"/>
            <a:ext cx="6447192" cy="247406"/>
          </a:xfrm>
        </p:spPr>
        <p:txBody>
          <a:bodyPr/>
          <a:lstStyle>
            <a:lvl1pPr algn="l">
              <a:lnSpc>
                <a:spcPct val="95000"/>
              </a:lnSpc>
              <a:spcBef>
                <a:spcPts val="0"/>
              </a:spcBef>
              <a:defRPr sz="1600" b="0" baseline="0">
                <a:solidFill>
                  <a:schemeClr val="bg2"/>
                </a:solidFill>
              </a:defRPr>
            </a:lvl1pPr>
          </a:lstStyle>
          <a:p>
            <a:r>
              <a:rPr lang="en-US" dirty="0"/>
              <a:t>Name of Presenter</a:t>
            </a:r>
            <a:r>
              <a:rPr lang="en-US" baseline="0" dirty="0"/>
              <a:t>, Title</a:t>
            </a:r>
          </a:p>
        </p:txBody>
      </p:sp>
      <p:pic>
        <p:nvPicPr>
          <p:cNvPr id="9" name="pasted-image.pdf" descr="pasted-image.pdf"/>
          <p:cNvPicPr>
            <a:picLocks noChangeAspect="1"/>
          </p:cNvPicPr>
          <p:nvPr userDrawn="1"/>
        </p:nvPicPr>
        <p:blipFill>
          <a:blip r:embed="rId3">
            <a:extLst/>
          </a:blip>
          <a:stretch>
            <a:fillRect/>
          </a:stretch>
        </p:blipFill>
        <p:spPr>
          <a:xfrm>
            <a:off x="524061" y="514275"/>
            <a:ext cx="760431" cy="532399"/>
          </a:xfrm>
          <a:prstGeom prst="rect">
            <a:avLst/>
          </a:prstGeom>
          <a:ln w="12700">
            <a:miter lim="400000"/>
          </a:ln>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3807" y="5366201"/>
            <a:ext cx="1650440" cy="1414251"/>
          </a:xfrm>
          <a:prstGeom prst="rect">
            <a:avLst/>
          </a:prstGeom>
        </p:spPr>
      </p:pic>
    </p:spTree>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s - Righ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5313" t="19176" b="1"/>
          <a:stretch/>
        </p:blipFill>
        <p:spPr>
          <a:xfrm>
            <a:off x="0" y="0"/>
            <a:ext cx="12195720" cy="6858000"/>
          </a:xfrm>
          <a:prstGeom prst="rect">
            <a:avLst/>
          </a:prstGeom>
        </p:spPr>
      </p:pic>
      <p:sp>
        <p:nvSpPr>
          <p:cNvPr id="7" name="Title Placeholder 1"/>
          <p:cNvSpPr>
            <a:spLocks noGrp="1"/>
          </p:cNvSpPr>
          <p:nvPr userDrawn="1">
            <p:ph type="title"/>
          </p:nvPr>
        </p:nvSpPr>
        <p:spPr>
          <a:xfrm>
            <a:off x="571500" y="58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500" y="1764286"/>
            <a:ext cx="11045952" cy="3779263"/>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1" name="Footer Placeholder 3"/>
          <p:cNvSpPr>
            <a:spLocks noGrp="1"/>
          </p:cNvSpPr>
          <p:nvPr>
            <p:ph type="ftr" sz="quarter" idx="17"/>
          </p:nvPr>
        </p:nvSpPr>
        <p:spPr>
          <a:xfrm>
            <a:off x="577850" y="6410462"/>
            <a:ext cx="4948891" cy="278866"/>
          </a:xfrm>
        </p:spPr>
        <p:txBody>
          <a:bodyPr/>
          <a:lstStyle>
            <a:lvl1pPr>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th - Mountai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8" y="1786"/>
            <a:ext cx="12188824" cy="6856213"/>
          </a:xfrm>
          <a:prstGeom prst="rect">
            <a:avLst/>
          </a:prstGeom>
        </p:spPr>
      </p:pic>
      <p:sp>
        <p:nvSpPr>
          <p:cNvPr id="7" name="Title Placeholder 1"/>
          <p:cNvSpPr>
            <a:spLocks noGrp="1"/>
          </p:cNvSpPr>
          <p:nvPr userDrawn="1">
            <p:ph type="title"/>
          </p:nvPr>
        </p:nvSpPr>
        <p:spPr>
          <a:xfrm>
            <a:off x="571500" y="58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500" y="1764287"/>
            <a:ext cx="11045952" cy="382212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1" name="Footer Placeholder 3"/>
          <p:cNvSpPr>
            <a:spLocks noGrp="1"/>
          </p:cNvSpPr>
          <p:nvPr>
            <p:ph type="ftr" sz="quarter" idx="17"/>
          </p:nvPr>
        </p:nvSpPr>
        <p:spPr>
          <a:xfrm>
            <a:off x="577850" y="6410462"/>
            <a:ext cx="4948891" cy="278866"/>
          </a:xfrm>
        </p:spPr>
        <p:txBody>
          <a:bodyPr/>
          <a:lstStyle>
            <a:lvl1pPr>
              <a:defRPr/>
            </a:lvl1pPr>
          </a:lstStyle>
          <a:p>
            <a:endParaRPr lang="en-US" dirty="0"/>
          </a:p>
        </p:txBody>
      </p:sp>
      <p:pic>
        <p:nvPicPr>
          <p:cNvPr id="10" name="Path-1.png" descr="Path-1.png"/>
          <p:cNvPicPr>
            <a:picLocks noChangeAspect="1"/>
          </p:cNvPicPr>
          <p:nvPr userDrawn="1"/>
        </p:nvPicPr>
        <p:blipFill rotWithShape="1">
          <a:blip r:embed="rId3">
            <a:extLst/>
          </a:blip>
          <a:srcRect t="-3116"/>
          <a:stretch/>
        </p:blipFill>
        <p:spPr>
          <a:xfrm flipH="1">
            <a:off x="7152637" y="6293923"/>
            <a:ext cx="1591743" cy="564077"/>
          </a:xfrm>
          <a:prstGeom prst="rect">
            <a:avLst/>
          </a:prstGeom>
          <a:ln w="3175">
            <a:miter lim="400000"/>
          </a:ln>
        </p:spPr>
      </p:pic>
      <p:pic>
        <p:nvPicPr>
          <p:cNvPr id="12" name="pasted-image.pdf" descr="pasted-image.pdf"/>
          <p:cNvPicPr>
            <a:picLocks noChangeAspect="1"/>
          </p:cNvPicPr>
          <p:nvPr userDrawn="1"/>
        </p:nvPicPr>
        <p:blipFill>
          <a:blip r:embed="rId4">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th - Hill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12188823" cy="6856212"/>
          </a:xfrm>
          <a:prstGeom prst="rect">
            <a:avLst/>
          </a:prstGeom>
        </p:spPr>
      </p:pic>
      <p:sp>
        <p:nvSpPr>
          <p:cNvPr id="7" name="Title Placeholder 1"/>
          <p:cNvSpPr>
            <a:spLocks noGrp="1"/>
          </p:cNvSpPr>
          <p:nvPr userDrawn="1">
            <p:ph type="title"/>
          </p:nvPr>
        </p:nvSpPr>
        <p:spPr>
          <a:xfrm>
            <a:off x="571500" y="57297"/>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500" y="1764287"/>
            <a:ext cx="11045952" cy="320876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a:t>Click to edit Master text styles</a:t>
            </a:r>
          </a:p>
        </p:txBody>
      </p:sp>
      <p:sp>
        <p:nvSpPr>
          <p:cNvPr id="11" name="Footer Placeholder 3"/>
          <p:cNvSpPr>
            <a:spLocks noGrp="1"/>
          </p:cNvSpPr>
          <p:nvPr>
            <p:ph type="ftr" sz="quarter" idx="17"/>
          </p:nvPr>
        </p:nvSpPr>
        <p:spPr>
          <a:xfrm>
            <a:off x="577850" y="6410462"/>
            <a:ext cx="4948891" cy="278866"/>
          </a:xfrm>
        </p:spPr>
        <p:txBody>
          <a:bodyPr/>
          <a:lstStyle>
            <a:lvl1pPr>
              <a:defRPr/>
            </a:lvl1pPr>
          </a:lstStyle>
          <a:p>
            <a:endParaRPr lang="en-US" dirty="0"/>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th - Hill Lef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821" cy="6856212"/>
          </a:xfrm>
          <a:prstGeom prst="rect">
            <a:avLst/>
          </a:prstGeom>
        </p:spPr>
      </p:pic>
      <p:sp>
        <p:nvSpPr>
          <p:cNvPr id="7" name="Title Placeholder 1"/>
          <p:cNvSpPr>
            <a:spLocks noGrp="1"/>
          </p:cNvSpPr>
          <p:nvPr userDrawn="1">
            <p:ph type="title"/>
          </p:nvPr>
        </p:nvSpPr>
        <p:spPr>
          <a:xfrm>
            <a:off x="571500" y="57297"/>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500" y="1764287"/>
            <a:ext cx="11045952" cy="320876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a:t>Click to edit Master text styles</a:t>
            </a:r>
          </a:p>
        </p:txBody>
      </p:sp>
      <p:sp>
        <p:nvSpPr>
          <p:cNvPr id="11"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12"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th - Ran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633"/>
            <a:ext cx="12193125" cy="6858633"/>
          </a:xfrm>
          <a:prstGeom prst="rect">
            <a:avLst/>
          </a:prstGeom>
        </p:spPr>
      </p:pic>
      <p:sp>
        <p:nvSpPr>
          <p:cNvPr id="7" name="Title Placeholder 1"/>
          <p:cNvSpPr>
            <a:spLocks noGrp="1"/>
          </p:cNvSpPr>
          <p:nvPr userDrawn="1">
            <p:ph type="title"/>
          </p:nvPr>
        </p:nvSpPr>
        <p:spPr>
          <a:xfrm>
            <a:off x="571500" y="57297"/>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500" y="1764287"/>
            <a:ext cx="11045952" cy="3208766"/>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a:t>Click to edit Master text styles</a:t>
            </a:r>
          </a:p>
        </p:txBody>
      </p:sp>
      <p:sp>
        <p:nvSpPr>
          <p:cNvPr id="11"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pic>
        <p:nvPicPr>
          <p:cNvPr id="12"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peaker Slide ">
    <p:bg>
      <p:bgPr>
        <a:solidFill>
          <a:schemeClr val="bg1"/>
        </a:solidFill>
        <a:effectLst/>
      </p:bgPr>
    </p:bg>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t="-2550" b="2550"/>
          <a:stretch/>
        </p:blipFill>
        <p:spPr>
          <a:xfrm>
            <a:off x="0" y="1785"/>
            <a:ext cx="12188825" cy="6856214"/>
          </a:xfrm>
          <a:prstGeom prst="rect">
            <a:avLst/>
          </a:prstGeom>
        </p:spPr>
      </p:pic>
      <p:sp>
        <p:nvSpPr>
          <p:cNvPr id="51" name="Text Placeholder 17"/>
          <p:cNvSpPr>
            <a:spLocks noGrp="1"/>
          </p:cNvSpPr>
          <p:nvPr>
            <p:ph type="body" sz="quarter" idx="13" hasCustomPrompt="1"/>
          </p:nvPr>
        </p:nvSpPr>
        <p:spPr>
          <a:xfrm>
            <a:off x="453614" y="3228950"/>
            <a:ext cx="2148625" cy="498574"/>
          </a:xfrm>
        </p:spPr>
        <p:txBody>
          <a:bodyPr lIns="0" tIns="0" rIns="0" bIns="0" anchor="b">
            <a:noAutofit/>
          </a:bodyPr>
          <a:lstStyle>
            <a:lvl1pPr marL="0" indent="0" algn="ctr">
              <a:buClr>
                <a:schemeClr val="bg1"/>
              </a:buClr>
              <a:buNone/>
              <a:defRPr lang="en-US" sz="1400" b="1" kern="1200" spc="0" dirty="0">
                <a:solidFill>
                  <a:schemeClr val="accent2"/>
                </a:solidFill>
                <a:latin typeface="Salesforce Sans"/>
                <a:ea typeface="+mn-ea"/>
                <a:cs typeface="+mn-cs"/>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Name</a:t>
            </a:r>
          </a:p>
        </p:txBody>
      </p:sp>
      <p:sp>
        <p:nvSpPr>
          <p:cNvPr id="56" name="Text Placeholder 17"/>
          <p:cNvSpPr>
            <a:spLocks noGrp="1"/>
          </p:cNvSpPr>
          <p:nvPr>
            <p:ph type="body" sz="quarter" idx="18" hasCustomPrompt="1"/>
          </p:nvPr>
        </p:nvSpPr>
        <p:spPr>
          <a:xfrm>
            <a:off x="2809073" y="3805431"/>
            <a:ext cx="2071010" cy="850824"/>
          </a:xfrm>
        </p:spPr>
        <p:txBody>
          <a:bodyPr vert="horz" lIns="9144" tIns="0" rIns="0" bIns="0" rtlCol="0" anchor="t">
            <a:noAutofit/>
          </a:bodyPr>
          <a:lstStyle>
            <a:lvl1pPr algn="ctr">
              <a:spcBef>
                <a:spcPts val="600"/>
              </a:spcBef>
              <a:defRPr lang="en-US" sz="1200" spc="0" dirty="0" smtClean="0">
                <a:solidFill>
                  <a:schemeClr val="accent2"/>
                </a:solidFill>
              </a:defRPr>
            </a:lvl1pPr>
            <a:lvl2pPr marL="0" indent="0" algn="ctr">
              <a:buClr>
                <a:schemeClr val="bg1"/>
              </a:buClr>
              <a:buNone/>
              <a:defRPr lang="en-US" sz="1200" spc="0" dirty="0" smtClean="0">
                <a:solidFill>
                  <a:schemeClr val="tx2"/>
                </a:solidFill>
              </a:defRPr>
            </a:lvl2pPr>
            <a:lvl3pPr>
              <a:defRPr lang="en-US" sz="1400" spc="0" dirty="0" smtClean="0">
                <a:solidFill>
                  <a:schemeClr val="bg1"/>
                </a:solidFill>
              </a:defRPr>
            </a:lvl3pPr>
          </a:lstStyle>
          <a:p>
            <a:pPr lvl="0"/>
            <a:r>
              <a:rPr lang="en-US" dirty="0"/>
              <a:t>Title and Email</a:t>
            </a:r>
          </a:p>
        </p:txBody>
      </p:sp>
      <p:sp>
        <p:nvSpPr>
          <p:cNvPr id="57" name="Text Placeholder 17"/>
          <p:cNvSpPr>
            <a:spLocks noGrp="1"/>
          </p:cNvSpPr>
          <p:nvPr>
            <p:ph type="body" sz="quarter" idx="19" hasCustomPrompt="1"/>
          </p:nvPr>
        </p:nvSpPr>
        <p:spPr>
          <a:xfrm>
            <a:off x="5125651" y="3805431"/>
            <a:ext cx="2068626" cy="850824"/>
          </a:xfrm>
        </p:spPr>
        <p:txBody>
          <a:bodyPr vert="horz" lIns="9144" tIns="0" rIns="0" bIns="0" rtlCol="0" anchor="t">
            <a:noAutofit/>
          </a:bodyPr>
          <a:lstStyle>
            <a:lvl1pPr algn="ctr">
              <a:spcBef>
                <a:spcPts val="600"/>
              </a:spcBef>
              <a:defRPr lang="en-US" sz="1200" spc="0" dirty="0" smtClean="0">
                <a:solidFill>
                  <a:schemeClr val="accent2"/>
                </a:solidFill>
              </a:defRPr>
            </a:lvl1pPr>
            <a:lvl2pPr marL="0" indent="0" algn="ctr">
              <a:buClr>
                <a:schemeClr val="bg1"/>
              </a:buClr>
              <a:buNone/>
              <a:defRPr lang="en-US" sz="1200" spc="0" dirty="0" smtClean="0">
                <a:solidFill>
                  <a:schemeClr val="tx2"/>
                </a:solidFill>
              </a:defRPr>
            </a:lvl2pPr>
            <a:lvl3pPr>
              <a:defRPr lang="en-US" sz="1400" spc="0" dirty="0" smtClean="0">
                <a:solidFill>
                  <a:schemeClr val="bg1"/>
                </a:solidFill>
              </a:defRPr>
            </a:lvl3pPr>
          </a:lstStyle>
          <a:p>
            <a:pPr lvl="0"/>
            <a:r>
              <a:rPr lang="en-US" dirty="0"/>
              <a:t>Title and Email</a:t>
            </a:r>
          </a:p>
        </p:txBody>
      </p:sp>
      <p:sp>
        <p:nvSpPr>
          <p:cNvPr id="59" name="Text Placeholder 17"/>
          <p:cNvSpPr>
            <a:spLocks noGrp="1"/>
          </p:cNvSpPr>
          <p:nvPr>
            <p:ph type="body" sz="quarter" idx="21" hasCustomPrompt="1"/>
          </p:nvPr>
        </p:nvSpPr>
        <p:spPr>
          <a:xfrm>
            <a:off x="2779336" y="3228950"/>
            <a:ext cx="2148625" cy="498574"/>
          </a:xfrm>
        </p:spPr>
        <p:txBody>
          <a:bodyPr lIns="0" tIns="0" rIns="0" bIns="0" anchor="b">
            <a:noAutofit/>
          </a:bodyPr>
          <a:lstStyle>
            <a:lvl1pPr marL="0" indent="0" algn="ctr">
              <a:buClr>
                <a:schemeClr val="bg1"/>
              </a:buClr>
              <a:buNone/>
              <a:defRPr lang="en-US" sz="1400" b="1" kern="1200" spc="0" dirty="0">
                <a:solidFill>
                  <a:schemeClr val="accent2"/>
                </a:solidFill>
                <a:latin typeface="Salesforce Sans"/>
                <a:ea typeface="+mn-ea"/>
                <a:cs typeface="+mn-cs"/>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Name</a:t>
            </a:r>
          </a:p>
        </p:txBody>
      </p:sp>
      <p:sp>
        <p:nvSpPr>
          <p:cNvPr id="60" name="Text Placeholder 17"/>
          <p:cNvSpPr>
            <a:spLocks noGrp="1"/>
          </p:cNvSpPr>
          <p:nvPr>
            <p:ph type="body" sz="quarter" idx="22" hasCustomPrompt="1"/>
          </p:nvPr>
        </p:nvSpPr>
        <p:spPr>
          <a:xfrm>
            <a:off x="5083105" y="3228950"/>
            <a:ext cx="2148625" cy="498574"/>
          </a:xfrm>
        </p:spPr>
        <p:txBody>
          <a:bodyPr lIns="0" tIns="0" rIns="0" bIns="0" anchor="b">
            <a:noAutofit/>
          </a:bodyPr>
          <a:lstStyle>
            <a:lvl1pPr marL="0" indent="0" algn="ctr">
              <a:buClr>
                <a:schemeClr val="bg1"/>
              </a:buClr>
              <a:buNone/>
              <a:defRPr lang="en-US" sz="1400" b="1" kern="1200" spc="0" dirty="0">
                <a:solidFill>
                  <a:schemeClr val="accent2"/>
                </a:solidFill>
                <a:latin typeface="Salesforce Sans"/>
                <a:ea typeface="+mn-ea"/>
                <a:cs typeface="+mn-cs"/>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Name</a:t>
            </a:r>
          </a:p>
        </p:txBody>
      </p:sp>
      <p:sp>
        <p:nvSpPr>
          <p:cNvPr id="62" name="Picture Placeholder 4"/>
          <p:cNvSpPr>
            <a:spLocks noGrp="1"/>
          </p:cNvSpPr>
          <p:nvPr>
            <p:ph type="pic" sz="quarter" idx="24"/>
          </p:nvPr>
        </p:nvSpPr>
        <p:spPr>
          <a:xfrm>
            <a:off x="686951" y="1553040"/>
            <a:ext cx="1681950" cy="1678453"/>
          </a:xfrm>
          <a:prstGeom prst="ellipse">
            <a:avLst/>
          </a:prstGeom>
          <a:solidFill>
            <a:schemeClr val="bg2"/>
          </a:solidFill>
          <a:ln w="38100" cmpd="sng">
            <a:solidFill>
              <a:schemeClr val="tx2"/>
            </a:solidFill>
          </a:ln>
        </p:spPr>
        <p:txBody>
          <a:bodyPr anchor="ctr"/>
          <a:lstStyle>
            <a:lvl1pPr marL="0" indent="0" algn="ctr">
              <a:buNone/>
              <a:defRPr sz="1200" spc="0">
                <a:solidFill>
                  <a:schemeClr val="bg1"/>
                </a:solidFill>
              </a:defRPr>
            </a:lvl1pPr>
          </a:lstStyle>
          <a:p>
            <a:r>
              <a:rPr lang="en-US" dirty="0"/>
              <a:t>Click icon to add picture</a:t>
            </a:r>
          </a:p>
        </p:txBody>
      </p:sp>
      <p:sp>
        <p:nvSpPr>
          <p:cNvPr id="63" name="Picture Placeholder 4"/>
          <p:cNvSpPr>
            <a:spLocks noGrp="1"/>
          </p:cNvSpPr>
          <p:nvPr>
            <p:ph type="pic" sz="quarter" idx="25"/>
          </p:nvPr>
        </p:nvSpPr>
        <p:spPr>
          <a:xfrm>
            <a:off x="3005815" y="1553040"/>
            <a:ext cx="1681950" cy="1678453"/>
          </a:xfrm>
          <a:prstGeom prst="ellipse">
            <a:avLst/>
          </a:prstGeom>
          <a:solidFill>
            <a:schemeClr val="bg2"/>
          </a:solidFill>
          <a:ln w="38100" cmpd="sng">
            <a:solidFill>
              <a:schemeClr val="tx2"/>
            </a:solidFill>
          </a:ln>
        </p:spPr>
        <p:txBody>
          <a:bodyPr anchor="ctr"/>
          <a:lstStyle>
            <a:lvl1pPr marL="0" indent="0" algn="ctr">
              <a:buNone/>
              <a:defRPr sz="1200" spc="0">
                <a:solidFill>
                  <a:schemeClr val="bg1"/>
                </a:solidFill>
              </a:defRPr>
            </a:lvl1pPr>
          </a:lstStyle>
          <a:p>
            <a:r>
              <a:rPr lang="en-US" dirty="0"/>
              <a:t>Click icon to add picture</a:t>
            </a:r>
          </a:p>
        </p:txBody>
      </p:sp>
      <p:sp>
        <p:nvSpPr>
          <p:cNvPr id="64" name="Picture Placeholder 4"/>
          <p:cNvSpPr>
            <a:spLocks noGrp="1"/>
          </p:cNvSpPr>
          <p:nvPr>
            <p:ph type="pic" sz="quarter" idx="26"/>
          </p:nvPr>
        </p:nvSpPr>
        <p:spPr>
          <a:xfrm>
            <a:off x="5285453" y="1553040"/>
            <a:ext cx="1681950" cy="1678453"/>
          </a:xfrm>
          <a:prstGeom prst="ellipse">
            <a:avLst/>
          </a:prstGeom>
          <a:solidFill>
            <a:schemeClr val="bg2"/>
          </a:solidFill>
          <a:ln w="38100" cmpd="sng">
            <a:solidFill>
              <a:schemeClr val="tx2"/>
            </a:solidFill>
          </a:ln>
        </p:spPr>
        <p:txBody>
          <a:bodyPr anchor="ctr"/>
          <a:lstStyle>
            <a:lvl1pPr marL="0" indent="0" algn="ctr">
              <a:buNone/>
              <a:defRPr sz="1200" spc="0">
                <a:solidFill>
                  <a:schemeClr val="bg1"/>
                </a:solidFill>
              </a:defRPr>
            </a:lvl1pPr>
          </a:lstStyle>
          <a:p>
            <a:r>
              <a:rPr lang="en-US" dirty="0"/>
              <a:t>Click icon to add picture</a:t>
            </a:r>
          </a:p>
        </p:txBody>
      </p:sp>
      <p:sp>
        <p:nvSpPr>
          <p:cNvPr id="4" name="Text Placeholder 3"/>
          <p:cNvSpPr>
            <a:spLocks noGrp="1"/>
          </p:cNvSpPr>
          <p:nvPr>
            <p:ph type="body" sz="quarter" idx="28" hasCustomPrompt="1"/>
          </p:nvPr>
        </p:nvSpPr>
        <p:spPr>
          <a:xfrm>
            <a:off x="492347" y="3805431"/>
            <a:ext cx="2071158" cy="850824"/>
          </a:xfrm>
        </p:spPr>
        <p:txBody>
          <a:bodyPr lIns="9144" anchor="t"/>
          <a:lstStyle>
            <a:lvl1pPr algn="ctr">
              <a:spcBef>
                <a:spcPts val="600"/>
              </a:spcBef>
              <a:defRPr sz="1200" spc="0" baseline="0">
                <a:solidFill>
                  <a:schemeClr val="accent2"/>
                </a:solidFill>
              </a:defRPr>
            </a:lvl1pPr>
            <a:lvl2pPr marL="0" indent="0" algn="ctr">
              <a:buClr>
                <a:schemeClr val="bg1"/>
              </a:buClr>
              <a:buNone/>
              <a:defRPr sz="1200" spc="0">
                <a:solidFill>
                  <a:schemeClr val="tx2"/>
                </a:solidFill>
              </a:defRPr>
            </a:lvl2pPr>
            <a:lvl3pPr marL="228600" indent="-6350">
              <a:buNone/>
              <a:defRPr sz="1400" spc="0" baseline="0">
                <a:solidFill>
                  <a:schemeClr val="bg1"/>
                </a:solidFill>
              </a:defRPr>
            </a:lvl3pPr>
            <a:lvl4pPr marL="228600" indent="-1588">
              <a:buNone/>
              <a:defRPr lang="en-US" sz="1800" kern="1200" spc="-50" baseline="0" dirty="0" smtClean="0">
                <a:solidFill>
                  <a:schemeClr val="tx2"/>
                </a:solidFill>
                <a:latin typeface="+mn-lt"/>
                <a:ea typeface="+mn-ea"/>
                <a:cs typeface="+mn-cs"/>
              </a:defRPr>
            </a:lvl4pPr>
          </a:lstStyle>
          <a:p>
            <a:pPr lvl="0"/>
            <a:r>
              <a:rPr lang="en-US" dirty="0"/>
              <a:t>Title and Email</a:t>
            </a:r>
          </a:p>
        </p:txBody>
      </p:sp>
      <p:sp>
        <p:nvSpPr>
          <p:cNvPr id="2" name="Title 1"/>
          <p:cNvSpPr>
            <a:spLocks noGrp="1"/>
          </p:cNvSpPr>
          <p:nvPr>
            <p:ph type="title" hasCustomPrompt="1"/>
          </p:nvPr>
        </p:nvSpPr>
        <p:spPr>
          <a:xfrm>
            <a:off x="571503" y="54755"/>
            <a:ext cx="11045825" cy="990600"/>
          </a:xfrm>
        </p:spPr>
        <p:txBody>
          <a:bodyPr/>
          <a:lstStyle>
            <a:lvl1pPr>
              <a:defRPr baseline="0">
                <a:solidFill>
                  <a:schemeClr val="tx1"/>
                </a:solidFill>
              </a:defRPr>
            </a:lvl1pPr>
          </a:lstStyle>
          <a:p>
            <a:r>
              <a:rPr lang="en-US" dirty="0"/>
              <a:t>Chapter or Panelist Slide Title </a:t>
            </a:r>
            <a:r>
              <a:rPr lang="mr-IN" dirty="0"/>
              <a:t>–</a:t>
            </a:r>
            <a:r>
              <a:rPr lang="en-US" dirty="0"/>
              <a:t> 5 People</a:t>
            </a:r>
          </a:p>
        </p:txBody>
      </p:sp>
      <p:sp>
        <p:nvSpPr>
          <p:cNvPr id="15" name="Text Placeholder 17"/>
          <p:cNvSpPr>
            <a:spLocks noGrp="1"/>
          </p:cNvSpPr>
          <p:nvPr>
            <p:ph type="body" sz="quarter" idx="29" hasCustomPrompt="1"/>
          </p:nvPr>
        </p:nvSpPr>
        <p:spPr>
          <a:xfrm>
            <a:off x="7439845" y="3805431"/>
            <a:ext cx="2071010" cy="850824"/>
          </a:xfrm>
        </p:spPr>
        <p:txBody>
          <a:bodyPr vert="horz" lIns="9144" tIns="0" rIns="0" bIns="0" rtlCol="0" anchor="t">
            <a:noAutofit/>
          </a:bodyPr>
          <a:lstStyle>
            <a:lvl1pPr algn="ctr">
              <a:spcBef>
                <a:spcPts val="600"/>
              </a:spcBef>
              <a:defRPr lang="en-US" sz="1200" spc="0" dirty="0" smtClean="0">
                <a:solidFill>
                  <a:schemeClr val="accent2"/>
                </a:solidFill>
              </a:defRPr>
            </a:lvl1pPr>
            <a:lvl2pPr marL="0" indent="0" algn="ctr">
              <a:buClr>
                <a:schemeClr val="bg1"/>
              </a:buClr>
              <a:buNone/>
              <a:defRPr lang="en-US" sz="1200" spc="0" dirty="0" smtClean="0">
                <a:solidFill>
                  <a:schemeClr val="tx2"/>
                </a:solidFill>
              </a:defRPr>
            </a:lvl2pPr>
            <a:lvl3pPr>
              <a:defRPr lang="en-US" sz="1400" spc="0" dirty="0" smtClean="0">
                <a:solidFill>
                  <a:schemeClr val="bg1"/>
                </a:solidFill>
              </a:defRPr>
            </a:lvl3pPr>
          </a:lstStyle>
          <a:p>
            <a:pPr lvl="0"/>
            <a:r>
              <a:rPr lang="en-US" dirty="0"/>
              <a:t>Title and Email</a:t>
            </a:r>
          </a:p>
        </p:txBody>
      </p:sp>
      <p:sp>
        <p:nvSpPr>
          <p:cNvPr id="17" name="Text Placeholder 17"/>
          <p:cNvSpPr>
            <a:spLocks noGrp="1"/>
          </p:cNvSpPr>
          <p:nvPr>
            <p:ph type="body" sz="quarter" idx="30" hasCustomPrompt="1"/>
          </p:nvPr>
        </p:nvSpPr>
        <p:spPr>
          <a:xfrm>
            <a:off x="9756422" y="3805431"/>
            <a:ext cx="2068626" cy="850824"/>
          </a:xfrm>
        </p:spPr>
        <p:txBody>
          <a:bodyPr vert="horz" lIns="9144" tIns="0" rIns="0" bIns="0" rtlCol="0" anchor="t">
            <a:noAutofit/>
          </a:bodyPr>
          <a:lstStyle>
            <a:lvl1pPr algn="ctr">
              <a:spcBef>
                <a:spcPts val="600"/>
              </a:spcBef>
              <a:defRPr lang="en-US" sz="1200" spc="0" dirty="0" smtClean="0">
                <a:solidFill>
                  <a:schemeClr val="accent2"/>
                </a:solidFill>
              </a:defRPr>
            </a:lvl1pPr>
            <a:lvl2pPr marL="0" indent="0" algn="ctr">
              <a:buClr>
                <a:schemeClr val="bg1"/>
              </a:buClr>
              <a:buNone/>
              <a:defRPr lang="en-US" sz="1200" spc="0" dirty="0" smtClean="0">
                <a:solidFill>
                  <a:schemeClr val="tx2"/>
                </a:solidFill>
              </a:defRPr>
            </a:lvl2pPr>
            <a:lvl3pPr>
              <a:defRPr lang="en-US" sz="1400" spc="0" dirty="0" smtClean="0">
                <a:solidFill>
                  <a:schemeClr val="bg1"/>
                </a:solidFill>
              </a:defRPr>
            </a:lvl3pPr>
          </a:lstStyle>
          <a:p>
            <a:pPr lvl="0"/>
            <a:r>
              <a:rPr lang="en-US" dirty="0"/>
              <a:t>Title and Email</a:t>
            </a:r>
          </a:p>
        </p:txBody>
      </p:sp>
      <p:sp>
        <p:nvSpPr>
          <p:cNvPr id="18" name="Text Placeholder 17"/>
          <p:cNvSpPr>
            <a:spLocks noGrp="1"/>
          </p:cNvSpPr>
          <p:nvPr>
            <p:ph type="body" sz="quarter" idx="31" hasCustomPrompt="1"/>
          </p:nvPr>
        </p:nvSpPr>
        <p:spPr>
          <a:xfrm>
            <a:off x="7399764" y="3228950"/>
            <a:ext cx="2148625" cy="498574"/>
          </a:xfrm>
        </p:spPr>
        <p:txBody>
          <a:bodyPr lIns="0" tIns="0" rIns="0" bIns="0" anchor="b">
            <a:noAutofit/>
          </a:bodyPr>
          <a:lstStyle>
            <a:lvl1pPr marL="0" indent="0" algn="ctr">
              <a:buClr>
                <a:schemeClr val="bg1"/>
              </a:buClr>
              <a:buNone/>
              <a:defRPr lang="en-US" sz="1400" b="1" kern="1200" spc="0" dirty="0">
                <a:solidFill>
                  <a:schemeClr val="accent2"/>
                </a:solidFill>
                <a:latin typeface="Salesforce Sans"/>
                <a:ea typeface="+mn-ea"/>
                <a:cs typeface="+mn-cs"/>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Name</a:t>
            </a:r>
          </a:p>
        </p:txBody>
      </p:sp>
      <p:sp>
        <p:nvSpPr>
          <p:cNvPr id="19" name="Text Placeholder 17"/>
          <p:cNvSpPr>
            <a:spLocks noGrp="1"/>
          </p:cNvSpPr>
          <p:nvPr>
            <p:ph type="body" sz="quarter" idx="32" hasCustomPrompt="1"/>
          </p:nvPr>
        </p:nvSpPr>
        <p:spPr>
          <a:xfrm>
            <a:off x="9716423" y="3228950"/>
            <a:ext cx="2148625" cy="498574"/>
          </a:xfrm>
        </p:spPr>
        <p:txBody>
          <a:bodyPr lIns="0" tIns="0" rIns="0" bIns="0" anchor="b">
            <a:noAutofit/>
          </a:bodyPr>
          <a:lstStyle>
            <a:lvl1pPr marL="0" indent="0" algn="ctr">
              <a:buClr>
                <a:schemeClr val="bg1"/>
              </a:buClr>
              <a:buNone/>
              <a:defRPr lang="en-US" sz="1400" b="1" kern="1200" spc="0" dirty="0">
                <a:solidFill>
                  <a:schemeClr val="accent2"/>
                </a:solidFill>
                <a:latin typeface="Salesforce Sans"/>
                <a:ea typeface="+mn-ea"/>
                <a:cs typeface="+mn-cs"/>
              </a:defRPr>
            </a:lvl1pPr>
            <a:lvl2pPr>
              <a:buClr>
                <a:schemeClr val="bg1"/>
              </a:buClr>
              <a:defRPr sz="2000">
                <a:solidFill>
                  <a:schemeClr val="bg1"/>
                </a:solidFill>
              </a:defRPr>
            </a:lvl2pPr>
            <a:lvl3pPr>
              <a:buClr>
                <a:schemeClr val="bg1"/>
              </a:buClr>
              <a:defRPr sz="18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Name</a:t>
            </a:r>
          </a:p>
        </p:txBody>
      </p:sp>
      <p:sp>
        <p:nvSpPr>
          <p:cNvPr id="20" name="Picture Placeholder 4"/>
          <p:cNvSpPr>
            <a:spLocks noGrp="1"/>
          </p:cNvSpPr>
          <p:nvPr>
            <p:ph type="pic" sz="quarter" idx="33"/>
          </p:nvPr>
        </p:nvSpPr>
        <p:spPr>
          <a:xfrm>
            <a:off x="7595254" y="1553040"/>
            <a:ext cx="1681950" cy="1678453"/>
          </a:xfrm>
          <a:prstGeom prst="ellipse">
            <a:avLst/>
          </a:prstGeom>
          <a:solidFill>
            <a:schemeClr val="bg2"/>
          </a:solidFill>
          <a:ln w="38100" cmpd="sng">
            <a:solidFill>
              <a:schemeClr val="tx2"/>
            </a:solidFill>
          </a:ln>
        </p:spPr>
        <p:txBody>
          <a:bodyPr anchor="ctr"/>
          <a:lstStyle>
            <a:lvl1pPr marL="0" indent="0" algn="ctr">
              <a:buNone/>
              <a:defRPr sz="1200" spc="0">
                <a:solidFill>
                  <a:schemeClr val="bg1"/>
                </a:solidFill>
              </a:defRPr>
            </a:lvl1pPr>
          </a:lstStyle>
          <a:p>
            <a:r>
              <a:rPr lang="en-US" dirty="0"/>
              <a:t>Click icon to add picture</a:t>
            </a:r>
          </a:p>
        </p:txBody>
      </p:sp>
      <p:sp>
        <p:nvSpPr>
          <p:cNvPr id="21" name="Picture Placeholder 4"/>
          <p:cNvSpPr>
            <a:spLocks noGrp="1"/>
          </p:cNvSpPr>
          <p:nvPr>
            <p:ph type="pic" sz="quarter" idx="34"/>
          </p:nvPr>
        </p:nvSpPr>
        <p:spPr>
          <a:xfrm>
            <a:off x="9918771" y="1553040"/>
            <a:ext cx="1681950" cy="1678453"/>
          </a:xfrm>
          <a:prstGeom prst="ellipse">
            <a:avLst/>
          </a:prstGeom>
          <a:solidFill>
            <a:schemeClr val="bg2"/>
          </a:solidFill>
          <a:ln w="38100" cmpd="sng">
            <a:solidFill>
              <a:schemeClr val="tx2"/>
            </a:solidFill>
          </a:ln>
        </p:spPr>
        <p:txBody>
          <a:bodyPr anchor="ctr"/>
          <a:lstStyle>
            <a:lvl1pPr marL="0" indent="0" algn="ctr">
              <a:buNone/>
              <a:defRPr sz="1200" spc="0">
                <a:solidFill>
                  <a:schemeClr val="bg1"/>
                </a:solidFill>
              </a:defRPr>
            </a:lvl1pPr>
          </a:lstStyle>
          <a:p>
            <a:r>
              <a:rPr lang="en-US" dirty="0"/>
              <a:t>Click icon to add picture</a:t>
            </a:r>
          </a:p>
        </p:txBody>
      </p:sp>
      <p:pic>
        <p:nvPicPr>
          <p:cNvPr id="24"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que Slide - A">
    <p:bg>
      <p:bgPr>
        <a:gradFill flip="none" rotWithShape="1">
          <a:gsLst>
            <a:gs pos="100000">
              <a:srgbClr val="68E2B3"/>
            </a:gs>
            <a:gs pos="69000">
              <a:srgbClr val="4CC0D9"/>
            </a:gs>
            <a:gs pos="0">
              <a:srgbClr val="309FFF"/>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9" name="Title 1"/>
          <p:cNvSpPr>
            <a:spLocks noGrp="1"/>
          </p:cNvSpPr>
          <p:nvPr userDrawn="1">
            <p:ph type="ctrTitle" hasCustomPrompt="1"/>
          </p:nvPr>
        </p:nvSpPr>
        <p:spPr>
          <a:xfrm>
            <a:off x="578442" y="1804387"/>
            <a:ext cx="7165850" cy="1115728"/>
          </a:xfrm>
          <a:noFill/>
          <a:ln>
            <a:noFill/>
          </a:ln>
        </p:spPr>
        <p:txBody>
          <a:bodyPr vert="horz" wrap="square" lIns="0" tIns="0" rIns="0" bIns="0" numCol="1" anchor="b" anchorCtr="0" compatLnSpc="1">
            <a:prstTxWarp prst="textNoShape">
              <a:avLst/>
            </a:prstTxWarp>
            <a:noAutofit/>
          </a:bodyPr>
          <a:lstStyle>
            <a:lvl1pPr>
              <a:defRPr lang="en-US" sz="4000" b="0" spc="0" dirty="0">
                <a:solidFill>
                  <a:schemeClr val="bg1"/>
                </a:solidFill>
                <a:latin typeface="Salesforce Sans" charset="0"/>
                <a:ea typeface="Salesforce Sans" charset="0"/>
                <a:cs typeface="Salesforce Sans" charset="0"/>
              </a:defRPr>
            </a:lvl1pPr>
          </a:lstStyle>
          <a:p>
            <a:pPr lvl="0">
              <a:lnSpc>
                <a:spcPct val="90000"/>
              </a:lnSpc>
            </a:pPr>
            <a:r>
              <a:rPr lang="en-US" dirty="0"/>
              <a:t>Segue Title</a:t>
            </a:r>
          </a:p>
        </p:txBody>
      </p:sp>
      <p:sp>
        <p:nvSpPr>
          <p:cNvPr id="6" name="Text Placeholder 2"/>
          <p:cNvSpPr>
            <a:spLocks noGrp="1"/>
          </p:cNvSpPr>
          <p:nvPr userDrawn="1">
            <p:ph type="body" idx="11"/>
          </p:nvPr>
        </p:nvSpPr>
        <p:spPr>
          <a:xfrm>
            <a:off x="578442" y="2988388"/>
            <a:ext cx="7165850" cy="927386"/>
          </a:xfrm>
          <a:noFill/>
          <a:ln>
            <a:noFill/>
          </a:ln>
        </p:spPr>
        <p:txBody>
          <a:bodyPr vert="horz" wrap="square" lIns="0" tIns="0" rIns="0" bIns="0" numCol="1" anchor="t" anchorCtr="0" compatLnSpc="1">
            <a:prstTxWarp prst="textNoShape">
              <a:avLst/>
            </a:prstTxWarp>
          </a:bodyPr>
          <a:lstStyle>
            <a:lvl1pPr>
              <a:defRPr lang="en-US" sz="2200" b="0" i="0" dirty="0">
                <a:solidFill>
                  <a:schemeClr val="bg1"/>
                </a:solidFill>
                <a:latin typeface="Salesforce Sans Light" charset="0"/>
                <a:ea typeface="Salesforce Sans Light" charset="0"/>
                <a:cs typeface="Salesforce Sans Light" charset="0"/>
              </a:defRPr>
            </a:lvl1pPr>
          </a:lstStyle>
          <a:p>
            <a:pPr marL="0" lvl="0" indent="0">
              <a:lnSpc>
                <a:spcPct val="100000"/>
              </a:lnSpc>
              <a:spcBef>
                <a:spcPts val="0"/>
              </a:spcBef>
              <a:spcAft>
                <a:spcPts val="0"/>
              </a:spcAft>
              <a:buNone/>
            </a:pPr>
            <a:r>
              <a:rPr lang="en-US" dirty="0"/>
              <a:t>Click to edit Master text styles</a:t>
            </a:r>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que Slide - B">
    <p:bg>
      <p:bgPr>
        <a:gradFill flip="none" rotWithShape="1">
          <a:gsLst>
            <a:gs pos="100000">
              <a:srgbClr val="68E2B3"/>
            </a:gs>
            <a:gs pos="69000">
              <a:srgbClr val="4CC0D9"/>
            </a:gs>
            <a:gs pos="0">
              <a:srgbClr val="309FFF"/>
            </a:gs>
          </a:gsLst>
          <a:lin ang="54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90" t="1027" b="-1016"/>
          <a:stretch/>
        </p:blipFill>
        <p:spPr>
          <a:xfrm>
            <a:off x="-1" y="0"/>
            <a:ext cx="12188825" cy="6934794"/>
          </a:xfrm>
          <a:prstGeom prst="rect">
            <a:avLst/>
          </a:prstGeom>
        </p:spPr>
      </p:pic>
      <p:sp>
        <p:nvSpPr>
          <p:cNvPr id="9" name="Title 1"/>
          <p:cNvSpPr>
            <a:spLocks noGrp="1"/>
          </p:cNvSpPr>
          <p:nvPr userDrawn="1">
            <p:ph type="ctrTitle" hasCustomPrompt="1"/>
          </p:nvPr>
        </p:nvSpPr>
        <p:spPr>
          <a:xfrm>
            <a:off x="578442" y="1804672"/>
            <a:ext cx="7165850" cy="1115728"/>
          </a:xfrm>
          <a:noFill/>
          <a:ln>
            <a:noFill/>
          </a:ln>
        </p:spPr>
        <p:txBody>
          <a:bodyPr vert="horz" wrap="square" lIns="0" tIns="0" rIns="0" bIns="0" numCol="1" anchor="b" anchorCtr="0" compatLnSpc="1">
            <a:prstTxWarp prst="textNoShape">
              <a:avLst/>
            </a:prstTxWarp>
            <a:noAutofit/>
          </a:bodyPr>
          <a:lstStyle>
            <a:lvl1pPr>
              <a:defRPr lang="en-US" sz="4000" b="0" spc="0" dirty="0">
                <a:solidFill>
                  <a:schemeClr val="bg1"/>
                </a:solidFill>
                <a:latin typeface="Salesforce Sans" charset="0"/>
                <a:ea typeface="Salesforce Sans" charset="0"/>
                <a:cs typeface="Salesforce Sans" charset="0"/>
              </a:defRPr>
            </a:lvl1pPr>
          </a:lstStyle>
          <a:p>
            <a:pPr lvl="0">
              <a:lnSpc>
                <a:spcPct val="90000"/>
              </a:lnSpc>
            </a:pPr>
            <a:r>
              <a:rPr lang="en-US" dirty="0"/>
              <a:t>Segue Title</a:t>
            </a:r>
          </a:p>
        </p:txBody>
      </p:sp>
      <p:sp>
        <p:nvSpPr>
          <p:cNvPr id="6" name="Text Placeholder 2"/>
          <p:cNvSpPr>
            <a:spLocks noGrp="1"/>
          </p:cNvSpPr>
          <p:nvPr userDrawn="1">
            <p:ph type="body" idx="11"/>
          </p:nvPr>
        </p:nvSpPr>
        <p:spPr>
          <a:xfrm>
            <a:off x="578442" y="2995939"/>
            <a:ext cx="7165850" cy="927386"/>
          </a:xfrm>
          <a:noFill/>
          <a:ln>
            <a:noFill/>
          </a:ln>
        </p:spPr>
        <p:txBody>
          <a:bodyPr vert="horz" wrap="square" lIns="0" tIns="0" rIns="0" bIns="0" numCol="1" anchor="t" anchorCtr="0" compatLnSpc="1">
            <a:prstTxWarp prst="textNoShape">
              <a:avLst/>
            </a:prstTxWarp>
          </a:bodyPr>
          <a:lstStyle>
            <a:lvl1pPr>
              <a:defRPr lang="en-US" sz="2200" b="0" i="0" dirty="0">
                <a:solidFill>
                  <a:schemeClr val="bg1"/>
                </a:solidFill>
                <a:latin typeface="Salesforce Sans Light" charset="0"/>
                <a:ea typeface="Salesforce Sans Light" charset="0"/>
                <a:cs typeface="Salesforce Sans Light" charset="0"/>
              </a:defRPr>
            </a:lvl1pPr>
          </a:lstStyle>
          <a:p>
            <a:pPr marL="0" lvl="0" indent="0">
              <a:lnSpc>
                <a:spcPct val="100000"/>
              </a:lnSpc>
              <a:spcBef>
                <a:spcPts val="0"/>
              </a:spcBef>
              <a:spcAft>
                <a:spcPts val="0"/>
              </a:spcAft>
              <a:buNone/>
            </a:pPr>
            <a:r>
              <a:rPr lang="en-US" dirty="0"/>
              <a:t>Click to edit Master text styles</a:t>
            </a:r>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31471"/>
          <a:stretch/>
        </p:blipFill>
        <p:spPr>
          <a:xfrm>
            <a:off x="8472489" y="0"/>
            <a:ext cx="2415562" cy="5386388"/>
          </a:xfrm>
          <a:prstGeom prst="rect">
            <a:avLst/>
          </a:prstGeom>
        </p:spPr>
      </p:pic>
      <p:pic>
        <p:nvPicPr>
          <p:cNvPr id="12" name="pasted-image.pdf" descr="pasted-image.pdf"/>
          <p:cNvPicPr>
            <a:picLocks noChangeAspect="1"/>
          </p:cNvPicPr>
          <p:nvPr userDrawn="1"/>
        </p:nvPicPr>
        <p:blipFill>
          <a:blip r:embed="rId4">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que Slide - C">
    <p:bg>
      <p:bgPr>
        <a:gradFill flip="none" rotWithShape="1">
          <a:gsLst>
            <a:gs pos="100000">
              <a:srgbClr val="68E2B3"/>
            </a:gs>
            <a:gs pos="69000">
              <a:srgbClr val="4CC0D9"/>
            </a:gs>
            <a:gs pos="0">
              <a:srgbClr val="309FFF"/>
            </a:gs>
          </a:gsLst>
          <a:lin ang="54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269" cy="6863775"/>
          </a:xfrm>
          <a:prstGeom prst="rect">
            <a:avLst/>
          </a:prstGeom>
        </p:spPr>
      </p:pic>
      <p:sp>
        <p:nvSpPr>
          <p:cNvPr id="9" name="Title 1"/>
          <p:cNvSpPr>
            <a:spLocks noGrp="1"/>
          </p:cNvSpPr>
          <p:nvPr userDrawn="1">
            <p:ph type="ctrTitle" hasCustomPrompt="1"/>
          </p:nvPr>
        </p:nvSpPr>
        <p:spPr>
          <a:xfrm>
            <a:off x="578442" y="1804375"/>
            <a:ext cx="7165850" cy="1115728"/>
          </a:xfrm>
          <a:noFill/>
          <a:ln>
            <a:noFill/>
          </a:ln>
        </p:spPr>
        <p:txBody>
          <a:bodyPr vert="horz" wrap="square" lIns="0" tIns="0" rIns="0" bIns="0" numCol="1" anchor="b" anchorCtr="0" compatLnSpc="1">
            <a:prstTxWarp prst="textNoShape">
              <a:avLst/>
            </a:prstTxWarp>
            <a:noAutofit/>
          </a:bodyPr>
          <a:lstStyle>
            <a:lvl1pPr>
              <a:defRPr lang="en-US" sz="4000" b="0" spc="0" dirty="0">
                <a:solidFill>
                  <a:schemeClr val="bg1"/>
                </a:solidFill>
                <a:latin typeface="Salesforce Sans" charset="0"/>
                <a:ea typeface="Salesforce Sans" charset="0"/>
                <a:cs typeface="Salesforce Sans" charset="0"/>
              </a:defRPr>
            </a:lvl1pPr>
          </a:lstStyle>
          <a:p>
            <a:pPr lvl="0">
              <a:lnSpc>
                <a:spcPct val="90000"/>
              </a:lnSpc>
            </a:pPr>
            <a:r>
              <a:rPr lang="en-US" dirty="0"/>
              <a:t>Segue Title</a:t>
            </a:r>
          </a:p>
        </p:txBody>
      </p:sp>
      <p:sp>
        <p:nvSpPr>
          <p:cNvPr id="6" name="Text Placeholder 2"/>
          <p:cNvSpPr>
            <a:spLocks noGrp="1"/>
          </p:cNvSpPr>
          <p:nvPr userDrawn="1">
            <p:ph type="body" idx="11"/>
          </p:nvPr>
        </p:nvSpPr>
        <p:spPr>
          <a:xfrm>
            <a:off x="578442" y="2988376"/>
            <a:ext cx="7165850" cy="927386"/>
          </a:xfrm>
          <a:noFill/>
          <a:ln>
            <a:noFill/>
          </a:ln>
        </p:spPr>
        <p:txBody>
          <a:bodyPr vert="horz" wrap="square" lIns="0" tIns="0" rIns="0" bIns="0" numCol="1" anchor="t" anchorCtr="0" compatLnSpc="1">
            <a:prstTxWarp prst="textNoShape">
              <a:avLst/>
            </a:prstTxWarp>
          </a:bodyPr>
          <a:lstStyle>
            <a:lvl1pPr>
              <a:defRPr lang="en-US" sz="2200" b="0" i="0" dirty="0">
                <a:solidFill>
                  <a:schemeClr val="bg1"/>
                </a:solidFill>
                <a:latin typeface="Salesforce Sans Light" charset="0"/>
                <a:ea typeface="Salesforce Sans Light" charset="0"/>
                <a:cs typeface="Salesforce Sans Light" charset="0"/>
              </a:defRPr>
            </a:lvl1pPr>
          </a:lstStyle>
          <a:p>
            <a:pPr marL="0" lvl="0" indent="0">
              <a:lnSpc>
                <a:spcPct val="100000"/>
              </a:lnSpc>
              <a:spcBef>
                <a:spcPts val="0"/>
              </a:spcBef>
              <a:spcAft>
                <a:spcPts val="0"/>
              </a:spcAft>
              <a:buNone/>
            </a:pPr>
            <a:r>
              <a:rPr lang="en-US" dirty="0"/>
              <a:t>Click to edit Master text styles</a:t>
            </a:r>
          </a:p>
        </p:txBody>
      </p:sp>
      <p:pic>
        <p:nvPicPr>
          <p:cNvPr id="8"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75047" y="1316476"/>
            <a:ext cx="1126104" cy="3211955"/>
          </a:xfrm>
          <a:prstGeom prst="rect">
            <a:avLst/>
          </a:prstGeom>
        </p:spPr>
      </p:pic>
    </p:spTree>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or Big Idea - A">
    <p:bg>
      <p:bgPr>
        <a:gradFill flip="none" rotWithShape="1">
          <a:gsLst>
            <a:gs pos="100000">
              <a:srgbClr val="68E2B3"/>
            </a:gs>
            <a:gs pos="69000">
              <a:srgbClr val="4CC0D9"/>
            </a:gs>
            <a:gs pos="0">
              <a:srgbClr val="309FFF"/>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3"/>
            <a:ext cx="12188824" cy="6856213"/>
          </a:xfrm>
          <a:prstGeom prst="rect">
            <a:avLst/>
          </a:prstGeom>
        </p:spPr>
      </p:pic>
      <p:sp>
        <p:nvSpPr>
          <p:cNvPr id="9" name="Title 1"/>
          <p:cNvSpPr>
            <a:spLocks noGrp="1"/>
          </p:cNvSpPr>
          <p:nvPr userDrawn="1">
            <p:ph type="ctrTitle" hasCustomPrompt="1"/>
          </p:nvPr>
        </p:nvSpPr>
        <p:spPr>
          <a:xfrm>
            <a:off x="2530790" y="1318099"/>
            <a:ext cx="7573928" cy="1115728"/>
          </a:xfrm>
          <a:noFill/>
          <a:ln>
            <a:noFill/>
          </a:ln>
        </p:spPr>
        <p:txBody>
          <a:bodyPr vert="horz" wrap="square" lIns="0" tIns="0" rIns="0" bIns="0" numCol="1" anchor="b" anchorCtr="0" compatLnSpc="1">
            <a:prstTxWarp prst="textNoShape">
              <a:avLst/>
            </a:prstTxWarp>
            <a:noAutofit/>
          </a:bodyPr>
          <a:lstStyle>
            <a:lvl1pPr>
              <a:defRPr lang="en-US" sz="3600" b="0" spc="0" dirty="0">
                <a:solidFill>
                  <a:schemeClr val="bg1"/>
                </a:solidFill>
                <a:latin typeface="Salesforce Sans" charset="0"/>
                <a:ea typeface="Salesforce Sans" charset="0"/>
                <a:cs typeface="Salesforce Sans" charset="0"/>
              </a:defRPr>
            </a:lvl1pPr>
          </a:lstStyle>
          <a:p>
            <a:pPr lvl="0">
              <a:lnSpc>
                <a:spcPct val="90000"/>
              </a:lnSpc>
            </a:pPr>
            <a:r>
              <a:rPr lang="en-US" dirty="0"/>
              <a:t>Quote or Big Idea</a:t>
            </a:r>
          </a:p>
        </p:txBody>
      </p:sp>
      <p:sp>
        <p:nvSpPr>
          <p:cNvPr id="6" name="Text Placeholder 2"/>
          <p:cNvSpPr>
            <a:spLocks noGrp="1"/>
          </p:cNvSpPr>
          <p:nvPr userDrawn="1">
            <p:ph type="body" idx="11"/>
          </p:nvPr>
        </p:nvSpPr>
        <p:spPr>
          <a:xfrm>
            <a:off x="2530790" y="2491202"/>
            <a:ext cx="7573929" cy="927386"/>
          </a:xfrm>
          <a:noFill/>
          <a:ln>
            <a:noFill/>
          </a:ln>
        </p:spPr>
        <p:txBody>
          <a:bodyPr vert="horz" wrap="square" lIns="0" tIns="0" rIns="0" bIns="0" numCol="1" anchor="t" anchorCtr="0" compatLnSpc="1">
            <a:prstTxWarp prst="textNoShape">
              <a:avLst/>
            </a:prstTxWarp>
          </a:bodyPr>
          <a:lstStyle>
            <a:lvl1pPr>
              <a:defRPr lang="en-US" sz="2200" b="0" i="0" dirty="0">
                <a:solidFill>
                  <a:schemeClr val="bg1"/>
                </a:solidFill>
                <a:latin typeface="Salesforce Sans Light" charset="0"/>
                <a:ea typeface="Salesforce Sans Light" charset="0"/>
                <a:cs typeface="Salesforce Sans Light" charset="0"/>
              </a:defRPr>
            </a:lvl1pPr>
          </a:lstStyle>
          <a:p>
            <a:pPr marL="0" lvl="0" indent="0">
              <a:lnSpc>
                <a:spcPct val="100000"/>
              </a:lnSpc>
              <a:spcBef>
                <a:spcPts val="0"/>
              </a:spcBef>
              <a:spcAft>
                <a:spcPts val="0"/>
              </a:spcAft>
              <a:buNone/>
            </a:pPr>
            <a:r>
              <a:rPr lang="en-US" dirty="0"/>
              <a:t>Click to edit Master text styles</a:t>
            </a:r>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 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8" name="Text Placeholder 3"/>
          <p:cNvSpPr>
            <a:spLocks noGrp="1"/>
          </p:cNvSpPr>
          <p:nvPr>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lnSpc>
                <a:spcPct val="100000"/>
              </a:lnSpc>
              <a:defRPr lang="en-US" sz="2200" b="0" i="0" spc="0">
                <a:solidFill>
                  <a:schemeClr val="accent2"/>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0"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spTree>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or Big Idea - B">
    <p:bg>
      <p:bgPr>
        <a:gradFill flip="none" rotWithShape="1">
          <a:gsLst>
            <a:gs pos="100000">
              <a:srgbClr val="68E2B3"/>
            </a:gs>
            <a:gs pos="69000">
              <a:srgbClr val="4CC0D9"/>
            </a:gs>
            <a:gs pos="0">
              <a:srgbClr val="309FFF"/>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3"/>
            <a:ext cx="12188823" cy="6856213"/>
          </a:xfrm>
          <a:prstGeom prst="rect">
            <a:avLst/>
          </a:prstGeom>
        </p:spPr>
      </p:pic>
      <p:sp>
        <p:nvSpPr>
          <p:cNvPr id="9" name="Title 1"/>
          <p:cNvSpPr>
            <a:spLocks noGrp="1"/>
          </p:cNvSpPr>
          <p:nvPr userDrawn="1">
            <p:ph type="ctrTitle" hasCustomPrompt="1"/>
          </p:nvPr>
        </p:nvSpPr>
        <p:spPr>
          <a:xfrm>
            <a:off x="2530790" y="2399839"/>
            <a:ext cx="7573928" cy="1115728"/>
          </a:xfrm>
          <a:noFill/>
          <a:ln>
            <a:noFill/>
          </a:ln>
        </p:spPr>
        <p:txBody>
          <a:bodyPr vert="horz" wrap="square" lIns="0" tIns="0" rIns="0" bIns="0" numCol="1" anchor="b" anchorCtr="0" compatLnSpc="1">
            <a:prstTxWarp prst="textNoShape">
              <a:avLst/>
            </a:prstTxWarp>
            <a:noAutofit/>
          </a:bodyPr>
          <a:lstStyle>
            <a:lvl1pPr>
              <a:defRPr lang="en-US" sz="3600" b="0" spc="0" dirty="0">
                <a:solidFill>
                  <a:schemeClr val="bg1"/>
                </a:solidFill>
                <a:latin typeface="Salesforce Sans" charset="0"/>
                <a:ea typeface="Salesforce Sans" charset="0"/>
                <a:cs typeface="Salesforce Sans" charset="0"/>
              </a:defRPr>
            </a:lvl1pPr>
          </a:lstStyle>
          <a:p>
            <a:pPr lvl="0">
              <a:lnSpc>
                <a:spcPct val="90000"/>
              </a:lnSpc>
            </a:pPr>
            <a:r>
              <a:rPr lang="en-US" dirty="0"/>
              <a:t>Quote or Big Idea</a:t>
            </a:r>
          </a:p>
        </p:txBody>
      </p:sp>
      <p:sp>
        <p:nvSpPr>
          <p:cNvPr id="6" name="Text Placeholder 2"/>
          <p:cNvSpPr>
            <a:spLocks noGrp="1"/>
          </p:cNvSpPr>
          <p:nvPr userDrawn="1">
            <p:ph type="body" idx="11"/>
          </p:nvPr>
        </p:nvSpPr>
        <p:spPr>
          <a:xfrm>
            <a:off x="2530790" y="3572942"/>
            <a:ext cx="7573929" cy="927386"/>
          </a:xfrm>
          <a:noFill/>
          <a:ln>
            <a:noFill/>
          </a:ln>
        </p:spPr>
        <p:txBody>
          <a:bodyPr vert="horz" wrap="square" lIns="0" tIns="0" rIns="0" bIns="0" numCol="1" anchor="t" anchorCtr="0" compatLnSpc="1">
            <a:prstTxWarp prst="textNoShape">
              <a:avLst/>
            </a:prstTxWarp>
          </a:bodyPr>
          <a:lstStyle>
            <a:lvl1pPr>
              <a:defRPr lang="en-US" sz="2200" b="0" i="0" dirty="0">
                <a:solidFill>
                  <a:schemeClr val="bg1"/>
                </a:solidFill>
                <a:latin typeface="Salesforce Sans Light" charset="0"/>
                <a:ea typeface="Salesforce Sans Light" charset="0"/>
                <a:cs typeface="Salesforce Sans Light" charset="0"/>
              </a:defRPr>
            </a:lvl1pPr>
          </a:lstStyle>
          <a:p>
            <a:pPr marL="0" lvl="0" indent="0">
              <a:lnSpc>
                <a:spcPct val="100000"/>
              </a:lnSpc>
              <a:spcBef>
                <a:spcPts val="0"/>
              </a:spcBef>
              <a:spcAft>
                <a:spcPts val="0"/>
              </a:spcAft>
              <a:buNone/>
            </a:pPr>
            <a:r>
              <a:rPr lang="en-US" dirty="0"/>
              <a:t>Click to edit Master text styles</a:t>
            </a:r>
          </a:p>
        </p:txBody>
      </p:sp>
      <p:pic>
        <p:nvPicPr>
          <p:cNvPr id="10"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peaker Intro Slide">
    <p:bg>
      <p:bgPr>
        <a:solidFill>
          <a:srgbClr val="178BD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1" cy="6856212"/>
          </a:xfrm>
          <a:prstGeom prst="rect">
            <a:avLst/>
          </a:prstGeom>
        </p:spPr>
      </p:pic>
      <p:sp>
        <p:nvSpPr>
          <p:cNvPr id="2" name="Title 1"/>
          <p:cNvSpPr>
            <a:spLocks noGrp="1"/>
          </p:cNvSpPr>
          <p:nvPr userDrawn="1">
            <p:ph type="ctrTitle" hasCustomPrompt="1"/>
          </p:nvPr>
        </p:nvSpPr>
        <p:spPr>
          <a:xfrm>
            <a:off x="3228959" y="1843064"/>
            <a:ext cx="3889376" cy="1298448"/>
          </a:xfrm>
        </p:spPr>
        <p:txBody>
          <a:bodyPr>
            <a:noAutofit/>
          </a:bodyPr>
          <a:lstStyle>
            <a:lvl1pPr marL="0" indent="0" algn="l">
              <a:lnSpc>
                <a:spcPct val="90000"/>
              </a:lnSpc>
              <a:tabLst/>
              <a:defRPr sz="2800" b="1" spc="0">
                <a:solidFill>
                  <a:schemeClr val="bg1"/>
                </a:solidFill>
                <a:latin typeface="+mj-lt"/>
              </a:defRPr>
            </a:lvl1pPr>
          </a:lstStyle>
          <a:p>
            <a:r>
              <a:rPr lang="en-US" dirty="0"/>
              <a:t>Name of Speaker</a:t>
            </a:r>
          </a:p>
        </p:txBody>
      </p:sp>
      <p:sp>
        <p:nvSpPr>
          <p:cNvPr id="3" name="Subtitle 2"/>
          <p:cNvSpPr>
            <a:spLocks noGrp="1"/>
          </p:cNvSpPr>
          <p:nvPr userDrawn="1">
            <p:ph type="subTitle" idx="1" hasCustomPrompt="1"/>
          </p:nvPr>
        </p:nvSpPr>
        <p:spPr>
          <a:xfrm>
            <a:off x="3228959" y="3294614"/>
            <a:ext cx="3877185" cy="476932"/>
          </a:xfrm>
          <a:prstGeom prst="rect">
            <a:avLst/>
          </a:prstGeom>
        </p:spPr>
        <p:txBody>
          <a:bodyPr>
            <a:noAutofit/>
          </a:bodyPr>
          <a:lstStyle>
            <a:lvl1pPr marL="11113" indent="-11113" algn="l">
              <a:lnSpc>
                <a:spcPct val="90000"/>
              </a:lnSpc>
              <a:spcBef>
                <a:spcPts val="0"/>
              </a:spcBef>
              <a:spcAft>
                <a:spcPts val="0"/>
              </a:spcAft>
              <a:buNone/>
              <a:tabLst/>
              <a:defRPr lang="en-US" sz="2000" b="0" i="0" kern="1200" spc="0" baseline="0" dirty="0">
                <a:solidFill>
                  <a:schemeClr val="bg1"/>
                </a:solidFill>
                <a:latin typeface="Salesforce Sans Light" charset="0"/>
                <a:ea typeface="Salesforce Sans Light" charset="0"/>
                <a:cs typeface="Salesforce Sans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Title of Speaker</a:t>
            </a:r>
          </a:p>
        </p:txBody>
      </p:sp>
      <p:sp>
        <p:nvSpPr>
          <p:cNvPr id="6" name="Text Placeholder 5"/>
          <p:cNvSpPr>
            <a:spLocks noGrp="1"/>
          </p:cNvSpPr>
          <p:nvPr userDrawn="1">
            <p:ph type="body" sz="quarter" idx="17" hasCustomPrompt="1"/>
          </p:nvPr>
        </p:nvSpPr>
        <p:spPr>
          <a:xfrm>
            <a:off x="3228959" y="4185979"/>
            <a:ext cx="3706498" cy="283731"/>
          </a:xfrm>
        </p:spPr>
        <p:txBody>
          <a:bodyPr/>
          <a:lstStyle>
            <a:lvl1pPr algn="l">
              <a:lnSpc>
                <a:spcPct val="90000"/>
              </a:lnSpc>
              <a:spcBef>
                <a:spcPts val="0"/>
              </a:spcBef>
              <a:defRPr sz="1600" b="0" baseline="0">
                <a:solidFill>
                  <a:schemeClr val="bg1"/>
                </a:solidFill>
              </a:defRPr>
            </a:lvl1pPr>
          </a:lstStyle>
          <a:p>
            <a:r>
              <a:rPr lang="en-US" dirty="0"/>
              <a:t>Email and Twitter</a:t>
            </a:r>
            <a:endParaRPr lang="en-US" baseline="0" dirty="0"/>
          </a:p>
        </p:txBody>
      </p:sp>
    </p:spTree>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llout Slide - Sky">
    <p:spTree>
      <p:nvGrpSpPr>
        <p:cNvPr id="1" name=""/>
        <p:cNvGrpSpPr/>
        <p:nvPr/>
      </p:nvGrpSpPr>
      <p:grpSpPr>
        <a:xfrm>
          <a:off x="0" y="0"/>
          <a:ext cx="0" cy="0"/>
          <a:chOff x="0" y="0"/>
          <a:chExt cx="0" cy="0"/>
        </a:xfrm>
      </p:grpSpPr>
      <p:pic>
        <p:nvPicPr>
          <p:cNvPr id="53" name="Picture 5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8" y="625"/>
            <a:ext cx="12189770" cy="6856746"/>
          </a:xfrm>
          <a:prstGeom prst="rect">
            <a:avLst/>
          </a:prstGeom>
        </p:spPr>
      </p:pic>
      <p:grpSp>
        <p:nvGrpSpPr>
          <p:cNvPr id="5" name="GRID" hidden="1"/>
          <p:cNvGrpSpPr>
            <a:grpSpLocks/>
          </p:cNvGrpSpPr>
          <p:nvPr/>
        </p:nvGrpSpPr>
        <p:grpSpPr bwMode="auto">
          <a:xfrm>
            <a:off x="0" y="0"/>
            <a:ext cx="12192000" cy="6858000"/>
            <a:chOff x="-326" y="-4"/>
            <a:chExt cx="12192006" cy="6858004"/>
          </a:xfrm>
        </p:grpSpPr>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 y="-4"/>
              <a:ext cx="12192006" cy="6858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0"/>
            <p:cNvGrpSpPr>
              <a:grpSpLocks/>
            </p:cNvGrpSpPr>
            <p:nvPr/>
          </p:nvGrpSpPr>
          <p:grpSpPr bwMode="auto">
            <a:xfrm>
              <a:off x="575284" y="71336"/>
              <a:ext cx="11046027" cy="1828800"/>
              <a:chOff x="575284" y="71336"/>
              <a:chExt cx="11046027" cy="1828800"/>
            </a:xfrm>
          </p:grpSpPr>
          <p:cxnSp>
            <p:nvCxnSpPr>
              <p:cNvPr id="8" name="Straight Connector 7"/>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5937" y="1747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5937" y="1900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937" y="14430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5937" y="1138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5937" y="833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937" y="5286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5937" y="71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5937" y="2238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solidFill>
                  <a:schemeClr val="bg1"/>
                </a:solidFill>
              </a:defRPr>
            </a:lvl1pPr>
          </a:lstStyle>
          <a:p>
            <a:r>
              <a:rPr lang="en-US" dirty="0"/>
              <a:t>Click to edit Master title style</a:t>
            </a:r>
          </a:p>
        </p:txBody>
      </p:sp>
      <p:sp>
        <p:nvSpPr>
          <p:cNvPr id="33" name="Content Placeholder 32"/>
          <p:cNvSpPr>
            <a:spLocks noGrp="1"/>
          </p:cNvSpPr>
          <p:nvPr>
            <p:ph sz="quarter" idx="10"/>
          </p:nvPr>
        </p:nvSpPr>
        <p:spPr>
          <a:xfrm>
            <a:off x="571500" y="1770886"/>
            <a:ext cx="11045952" cy="4223766"/>
          </a:xfrm>
        </p:spPr>
        <p:txBody>
          <a:bodyPr/>
          <a:lstStyle>
            <a:lvl1pPr>
              <a:lnSpc>
                <a:spcPct val="100000"/>
              </a:lnSpc>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p:cNvSpPr>
            <a:spLocks noGrp="1"/>
          </p:cNvSpPr>
          <p:nvPr>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bg1"/>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grpSp>
        <p:nvGrpSpPr>
          <p:cNvPr id="27" name="GRID" hidden="1"/>
          <p:cNvGrpSpPr/>
          <p:nvPr userDrawn="1"/>
        </p:nvGrpSpPr>
        <p:grpSpPr>
          <a:xfrm>
            <a:off x="-326" y="-4"/>
            <a:ext cx="12192006" cy="6858004"/>
            <a:chOff x="-326" y="-4"/>
            <a:chExt cx="12192006" cy="6858004"/>
          </a:xfrm>
        </p:grpSpPr>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 y="-4"/>
              <a:ext cx="12192006" cy="6858004"/>
            </a:xfrm>
            <a:prstGeom prst="rect">
              <a:avLst/>
            </a:prstGeom>
          </p:spPr>
        </p:pic>
        <p:grpSp>
          <p:nvGrpSpPr>
            <p:cNvPr id="31" name="Group 30"/>
            <p:cNvGrpSpPr/>
            <p:nvPr userDrawn="1"/>
          </p:nvGrpSpPr>
          <p:grpSpPr>
            <a:xfrm>
              <a:off x="575284" y="71336"/>
              <a:ext cx="11046027" cy="1828800"/>
              <a:chOff x="575284" y="71336"/>
              <a:chExt cx="11046027" cy="1828800"/>
            </a:xfrm>
          </p:grpSpPr>
          <p:cxnSp>
            <p:nvCxnSpPr>
              <p:cNvPr id="32" name="Straight Connector 31"/>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575284" y="1747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75284" y="1900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575284" y="1442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575284" y="1138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575284" y="833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5284" y="528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75284" y="71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575284" y="223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5"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51" name="pasted-image.pdf" descr="pasted-image.pdf"/>
          <p:cNvPicPr>
            <a:picLocks noChangeAspect="1"/>
          </p:cNvPicPr>
          <p:nvPr userDrawn="1"/>
        </p:nvPicPr>
        <p:blipFill>
          <a:blip r:embed="rId4">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ird Split - Lef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3" name="Content Placeholder 2"/>
          <p:cNvSpPr>
            <a:spLocks noGrp="1"/>
          </p:cNvSpPr>
          <p:nvPr>
            <p:ph sz="quarter" idx="11"/>
          </p:nvPr>
        </p:nvSpPr>
        <p:spPr>
          <a:xfrm>
            <a:off x="571501" y="1764285"/>
            <a:ext cx="3311878"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4485033" y="1764285"/>
            <a:ext cx="7132419"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0"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cxnSp>
        <p:nvCxnSpPr>
          <p:cNvPr id="9" name="Straight Connector 8"/>
          <p:cNvCxnSpPr/>
          <p:nvPr userDrawn="1"/>
        </p:nvCxnSpPr>
        <p:spPr>
          <a:xfrm flipV="1">
            <a:off x="4082011" y="1765301"/>
            <a:ext cx="0" cy="4222613"/>
          </a:xfrm>
          <a:prstGeom prst="line">
            <a:avLst/>
          </a:prstGeom>
          <a:ln w="9525" cmpd="sng">
            <a:solidFill>
              <a:schemeClr val="bg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ird Split - Righ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3" name="Content Placeholder 2"/>
          <p:cNvSpPr>
            <a:spLocks noGrp="1"/>
          </p:cNvSpPr>
          <p:nvPr>
            <p:ph sz="quarter" idx="11"/>
          </p:nvPr>
        </p:nvSpPr>
        <p:spPr>
          <a:xfrm>
            <a:off x="571501" y="1764285"/>
            <a:ext cx="7116232"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8400122" y="1764285"/>
            <a:ext cx="3217330"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a:t>Click to edit Master text styles</a:t>
            </a:r>
          </a:p>
        </p:txBody>
      </p:sp>
      <p:sp>
        <p:nvSpPr>
          <p:cNvPr id="10"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cxnSp>
        <p:nvCxnSpPr>
          <p:cNvPr id="11" name="Straight Connector 10"/>
          <p:cNvCxnSpPr/>
          <p:nvPr userDrawn="1"/>
        </p:nvCxnSpPr>
        <p:spPr>
          <a:xfrm flipV="1">
            <a:off x="8008552" y="1765301"/>
            <a:ext cx="0" cy="4222613"/>
          </a:xfrm>
          <a:prstGeom prst="line">
            <a:avLst/>
          </a:prstGeom>
          <a:ln w="9525" cmpd="sng">
            <a:solidFill>
              <a:schemeClr val="bg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lumn photos">
    <p:spTree>
      <p:nvGrpSpPr>
        <p:cNvPr id="1" name=""/>
        <p:cNvGrpSpPr/>
        <p:nvPr/>
      </p:nvGrpSpPr>
      <p:grpSpPr>
        <a:xfrm>
          <a:off x="0" y="0"/>
          <a:ext cx="0" cy="0"/>
          <a:chOff x="0" y="0"/>
          <a:chExt cx="0" cy="0"/>
        </a:xfrm>
      </p:grpSpPr>
      <p:sp>
        <p:nvSpPr>
          <p:cNvPr id="14" name="Text Placeholder 5"/>
          <p:cNvSpPr>
            <a:spLocks noGrp="1"/>
          </p:cNvSpPr>
          <p:nvPr>
            <p:ph type="body" sz="quarter" idx="28"/>
          </p:nvPr>
        </p:nvSpPr>
        <p:spPr>
          <a:xfrm>
            <a:off x="8043564" y="1769752"/>
            <a:ext cx="3584448" cy="685800"/>
          </a:xfrm>
          <a:solidFill>
            <a:schemeClr val="tx1"/>
          </a:solidFill>
        </p:spPr>
        <p:txBody>
          <a:bodyPr wrap="none" lIns="91440" tIns="45720" rIns="91440" bIns="45720" anchor="ctr" anchorCtr="0">
            <a:normAutofit/>
          </a:bodyPr>
          <a:lstStyle>
            <a:lvl1pPr marL="0" indent="0" algn="ctr">
              <a:buClr>
                <a:schemeClr val="bg2"/>
              </a:buClr>
              <a:buSzPct val="80000"/>
              <a:buFont typeface="Wingdings" panose="05000000000000000000" pitchFamily="2" charset="2"/>
              <a:buNone/>
              <a:defRPr lang="en-US" sz="1600" kern="1200" spc="0" baseline="0" dirty="0">
                <a:solidFill>
                  <a:schemeClr val="bg1"/>
                </a:solidFill>
                <a:latin typeface="Salesforce Sans"/>
                <a:ea typeface="+mn-ea"/>
                <a:cs typeface="+mn-cs"/>
              </a:defRPr>
            </a:lvl1pPr>
          </a:lstStyle>
          <a:p>
            <a:pPr lvl="0"/>
            <a:r>
              <a:rPr lang="en-US" dirty="0"/>
              <a:t>Click to edit Master text styles</a:t>
            </a:r>
          </a:p>
        </p:txBody>
      </p:sp>
      <p:sp>
        <p:nvSpPr>
          <p:cNvPr id="15" name="Text Placeholder 29"/>
          <p:cNvSpPr>
            <a:spLocks noGrp="1"/>
          </p:cNvSpPr>
          <p:nvPr>
            <p:ph type="body" sz="quarter" idx="32"/>
          </p:nvPr>
        </p:nvSpPr>
        <p:spPr>
          <a:xfrm>
            <a:off x="576072" y="1769752"/>
            <a:ext cx="3584448" cy="685800"/>
          </a:xfrm>
          <a:solidFill>
            <a:schemeClr val="tx1"/>
          </a:solidFill>
        </p:spPr>
        <p:txBody>
          <a:bodyPr wrap="none" lIns="91440" tIns="45720" rIns="91440" bIns="45720" anchor="ctr" anchorCtr="0">
            <a:normAutofit/>
          </a:bodyPr>
          <a:lstStyle>
            <a:lvl1pPr marL="0" indent="0" algn="ctr">
              <a:buNone/>
              <a:defRPr sz="1600" spc="0">
                <a:solidFill>
                  <a:schemeClr val="bg1"/>
                </a:solidFill>
              </a:defRPr>
            </a:lvl1pPr>
          </a:lstStyle>
          <a:p>
            <a:pPr lvl="0"/>
            <a:r>
              <a:rPr lang="en-US" dirty="0"/>
              <a:t>Click to edit Master text styles</a:t>
            </a:r>
          </a:p>
        </p:txBody>
      </p:sp>
      <p:sp>
        <p:nvSpPr>
          <p:cNvPr id="16" name="Text Placeholder 29"/>
          <p:cNvSpPr>
            <a:spLocks noGrp="1"/>
          </p:cNvSpPr>
          <p:nvPr>
            <p:ph type="body" sz="quarter" idx="33"/>
          </p:nvPr>
        </p:nvSpPr>
        <p:spPr>
          <a:xfrm>
            <a:off x="4304013" y="1769752"/>
            <a:ext cx="3584448" cy="685800"/>
          </a:xfrm>
          <a:solidFill>
            <a:schemeClr val="tx1"/>
          </a:solidFill>
        </p:spPr>
        <p:txBody>
          <a:bodyPr wrap="none" lIns="91440" tIns="45720" rIns="91440" bIns="45720" anchor="ctr" anchorCtr="0">
            <a:normAutofit/>
          </a:bodyPr>
          <a:lstStyle>
            <a:lvl1pPr marL="0" indent="0" algn="ctr">
              <a:buNone/>
              <a:defRPr sz="1600" spc="0">
                <a:solidFill>
                  <a:schemeClr val="bg1"/>
                </a:solidFill>
              </a:defRPr>
            </a:lvl1pPr>
          </a:lstStyle>
          <a:p>
            <a:pPr lvl="0"/>
            <a:r>
              <a:rPr lang="en-US"/>
              <a:t>Click to edit Master text styles</a:t>
            </a:r>
          </a:p>
        </p:txBody>
      </p:sp>
      <p:sp>
        <p:nvSpPr>
          <p:cNvPr id="62" name="Picture Placeholder 61"/>
          <p:cNvSpPr>
            <a:spLocks noGrp="1"/>
          </p:cNvSpPr>
          <p:nvPr>
            <p:ph type="pic" sz="quarter" idx="17"/>
          </p:nvPr>
        </p:nvSpPr>
        <p:spPr>
          <a:xfrm>
            <a:off x="576072" y="2455552"/>
            <a:ext cx="3584448" cy="3662860"/>
          </a:xfrm>
        </p:spPr>
        <p:txBody>
          <a:bodyPr rtlCol="0">
            <a:noAutofit/>
          </a:bodyPr>
          <a:lstStyle/>
          <a:p>
            <a:pPr lvl="0"/>
            <a:r>
              <a:rPr lang="en-US" noProof="0" dirty="0"/>
              <a:t>Drag picture to placeholder or click icon to add</a:t>
            </a:r>
          </a:p>
        </p:txBody>
      </p:sp>
      <p:sp>
        <p:nvSpPr>
          <p:cNvPr id="63" name="Picture Placeholder 61"/>
          <p:cNvSpPr>
            <a:spLocks noGrp="1"/>
          </p:cNvSpPr>
          <p:nvPr>
            <p:ph type="pic" sz="quarter" idx="18"/>
          </p:nvPr>
        </p:nvSpPr>
        <p:spPr>
          <a:xfrm>
            <a:off x="4304013" y="2455552"/>
            <a:ext cx="3584448" cy="3662860"/>
          </a:xfrm>
        </p:spPr>
        <p:txBody>
          <a:bodyPr rtlCol="0">
            <a:noAutofit/>
          </a:bodyPr>
          <a:lstStyle/>
          <a:p>
            <a:pPr lvl="0"/>
            <a:r>
              <a:rPr lang="en-US" noProof="0"/>
              <a:t>Drag picture to placeholder or click icon to add</a:t>
            </a:r>
            <a:endParaRPr lang="en-US" noProof="0" dirty="0"/>
          </a:p>
        </p:txBody>
      </p:sp>
      <p:sp>
        <p:nvSpPr>
          <p:cNvPr id="64" name="Picture Placeholder 61"/>
          <p:cNvSpPr>
            <a:spLocks noGrp="1"/>
          </p:cNvSpPr>
          <p:nvPr>
            <p:ph type="pic" sz="quarter" idx="19"/>
          </p:nvPr>
        </p:nvSpPr>
        <p:spPr>
          <a:xfrm>
            <a:off x="8043564" y="2455552"/>
            <a:ext cx="3584448" cy="3662860"/>
          </a:xfrm>
        </p:spPr>
        <p:txBody>
          <a:bodyPr rtlCol="0">
            <a:noAutofit/>
          </a:bodyPr>
          <a:lstStyle/>
          <a:p>
            <a:pPr lvl="0"/>
            <a:r>
              <a:rPr lang="en-US" noProof="0"/>
              <a:t>Drag picture to placeholder or click icon to add</a:t>
            </a:r>
            <a:endParaRPr lang="en-US" noProof="0" dirty="0"/>
          </a:p>
        </p:txBody>
      </p:sp>
      <p:sp>
        <p:nvSpPr>
          <p:cNvPr id="27" name="Text Placeholder 3"/>
          <p:cNvSpPr>
            <a:spLocks noGrp="1"/>
          </p:cNvSpPr>
          <p:nvPr>
            <p:ph type="body" sz="quarter" idx="16"/>
          </p:nvPr>
        </p:nvSpPr>
        <p:spPr>
          <a:xfrm>
            <a:off x="571500" y="1094584"/>
            <a:ext cx="11046984"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3" name="Title 2"/>
          <p:cNvSpPr>
            <a:spLocks noGrp="1"/>
          </p:cNvSpPr>
          <p:nvPr>
            <p:ph type="title"/>
          </p:nvPr>
        </p:nvSpPr>
        <p:spPr>
          <a:xfrm>
            <a:off x="571500" y="63503"/>
            <a:ext cx="11045952" cy="990119"/>
          </a:xfrm>
        </p:spPr>
        <p:txBody>
          <a:bodyPr/>
          <a:lstStyle>
            <a:lvl1pPr>
              <a:lnSpc>
                <a:spcPct val="95000"/>
              </a:lnSpc>
              <a:defRPr spc="0"/>
            </a:lvl1pPr>
          </a:lstStyle>
          <a:p>
            <a:r>
              <a:rPr lang="en-US"/>
              <a:t>Click to edit Master title style</a:t>
            </a:r>
            <a:endParaRPr lang="en-US" dirty="0"/>
          </a:p>
        </p:txBody>
      </p:sp>
      <p:sp>
        <p:nvSpPr>
          <p:cNvPr id="17" name="Footer Placeholder 3"/>
          <p:cNvSpPr>
            <a:spLocks noGrp="1"/>
          </p:cNvSpPr>
          <p:nvPr>
            <p:ph type="ftr" sz="quarter" idx="34"/>
          </p:nvPr>
        </p:nvSpPr>
        <p:spPr>
          <a:xfrm>
            <a:off x="577850" y="6410462"/>
            <a:ext cx="8870949" cy="213858"/>
          </a:xfrm>
        </p:spPr>
        <p:txBody>
          <a:bodyPr/>
          <a:lstStyle>
            <a:lvl1pPr>
              <a:defRPr/>
            </a:lvl1pPr>
          </a:lstStyle>
          <a:p>
            <a:endParaRPr lang="en-US" dirty="0"/>
          </a:p>
        </p:txBody>
      </p:sp>
    </p:spTree>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er_Hero_A">
    <p:spTree>
      <p:nvGrpSpPr>
        <p:cNvPr id="1" name=""/>
        <p:cNvGrpSpPr/>
        <p:nvPr/>
      </p:nvGrpSpPr>
      <p:grpSpPr>
        <a:xfrm>
          <a:off x="0" y="0"/>
          <a:ext cx="0" cy="0"/>
          <a:chOff x="0" y="0"/>
          <a:chExt cx="0" cy="0"/>
        </a:xfrm>
      </p:grpSpPr>
      <p:sp>
        <p:nvSpPr>
          <p:cNvPr id="6" name="Rectangle 5"/>
          <p:cNvSpPr/>
          <p:nvPr userDrawn="1"/>
        </p:nvSpPr>
        <p:spPr>
          <a:xfrm>
            <a:off x="-2" y="0"/>
            <a:ext cx="12188825" cy="6858000"/>
          </a:xfrm>
          <a:prstGeom prst="rect">
            <a:avLst/>
          </a:prstGeom>
          <a:solidFill>
            <a:schemeClr val="bg2">
              <a:lumMod val="20000"/>
              <a:lumOff val="8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FFFFF"/>
              </a:solidFill>
              <a:cs typeface="Salesforce Sans"/>
            </a:endParaRPr>
          </a:p>
        </p:txBody>
      </p:sp>
      <p:sp>
        <p:nvSpPr>
          <p:cNvPr id="36" name="Rectangle 35"/>
          <p:cNvSpPr/>
          <p:nvPr userDrawn="1"/>
        </p:nvSpPr>
        <p:spPr>
          <a:xfrm flipV="1">
            <a:off x="9774057" y="516"/>
            <a:ext cx="2414768" cy="6857484"/>
          </a:xfrm>
          <a:prstGeom prst="rect">
            <a:avLst/>
          </a:pr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rgbClr val="D0D9DE"/>
              </a:solidFill>
              <a:cs typeface="Salesforce Sans"/>
            </a:endParaRPr>
          </a:p>
        </p:txBody>
      </p:sp>
      <p:sp>
        <p:nvSpPr>
          <p:cNvPr id="19" name="Rectangle 18"/>
          <p:cNvSpPr/>
          <p:nvPr userDrawn="1"/>
        </p:nvSpPr>
        <p:spPr>
          <a:xfrm>
            <a:off x="-1" y="-4859"/>
            <a:ext cx="12188825" cy="2432008"/>
          </a:xfrm>
          <a:prstGeom prst="rect">
            <a:avLst/>
          </a:prstGeom>
          <a:solidFill>
            <a:schemeClr val="tx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FFFFF"/>
              </a:solidFill>
              <a:cs typeface="Salesforce Sans"/>
            </a:endParaRPr>
          </a:p>
        </p:txBody>
      </p:sp>
      <p:sp>
        <p:nvSpPr>
          <p:cNvPr id="4" name="Text Placeholder 3"/>
          <p:cNvSpPr>
            <a:spLocks noGrp="1"/>
          </p:cNvSpPr>
          <p:nvPr>
            <p:ph type="body" sz="quarter" idx="22" hasCustomPrompt="1"/>
          </p:nvPr>
        </p:nvSpPr>
        <p:spPr>
          <a:xfrm>
            <a:off x="0" y="0"/>
            <a:ext cx="11025649" cy="2449577"/>
          </a:xfrm>
          <a:prstGeom prst="rect">
            <a:avLst/>
          </a:prstGeom>
          <a:gradFill flip="none" rotWithShape="1">
            <a:gsLst>
              <a:gs pos="58000">
                <a:schemeClr val="tx1"/>
              </a:gs>
              <a:gs pos="100000">
                <a:srgbClr val="205CA0">
                  <a:alpha val="0"/>
                </a:srgbClr>
              </a:gs>
            </a:gsLst>
            <a:lin ang="0" scaled="1"/>
            <a:tileRect/>
          </a:gradFill>
        </p:spPr>
        <p:txBody>
          <a:bodyPr lIns="2560320" tIns="365760" rIns="4114800" bIns="182880" anchor="ctr" anchorCtr="0"/>
          <a:lstStyle>
            <a:lvl1pPr marL="111125" indent="-111125">
              <a:lnSpc>
                <a:spcPct val="90000"/>
              </a:lnSpc>
              <a:spcBef>
                <a:spcPts val="0"/>
              </a:spcBef>
              <a:spcAft>
                <a:spcPts val="0"/>
              </a:spcAft>
              <a:buFont typeface="Arial" panose="020B0604020202020204" pitchFamily="34" charset="0"/>
              <a:buNone/>
              <a:defRPr sz="2400">
                <a:solidFill>
                  <a:schemeClr val="bg1"/>
                </a:solidFill>
                <a:latin typeface="Salesforce Sans"/>
                <a:cs typeface="Salesforce Sans"/>
              </a:defRPr>
            </a:lvl1pPr>
            <a:lvl2pPr marL="109538" indent="0">
              <a:spcBef>
                <a:spcPts val="400"/>
              </a:spcBef>
              <a:spcAft>
                <a:spcPts val="0"/>
              </a:spcAft>
              <a:buNone/>
              <a:tabLst/>
              <a:defRPr lang="en-US" sz="1600" kern="1200" spc="0" baseline="0" dirty="0" smtClean="0">
                <a:solidFill>
                  <a:schemeClr val="bg1"/>
                </a:solidFill>
                <a:latin typeface="Salesforce Sans"/>
                <a:ea typeface="+mn-ea"/>
                <a:cs typeface="+mn-cs"/>
              </a:defRPr>
            </a:lvl2pPr>
          </a:lstStyle>
          <a:p>
            <a:pPr lvl="0"/>
            <a:r>
              <a:rPr lang="en-US" dirty="0"/>
              <a:t>“Quote content”</a:t>
            </a:r>
          </a:p>
          <a:p>
            <a:pPr lvl="1"/>
            <a:r>
              <a:rPr lang="en-US" dirty="0"/>
              <a:t>Second level</a:t>
            </a:r>
          </a:p>
        </p:txBody>
      </p:sp>
      <p:sp>
        <p:nvSpPr>
          <p:cNvPr id="42" name="Title 3"/>
          <p:cNvSpPr>
            <a:spLocks noGrp="1"/>
          </p:cNvSpPr>
          <p:nvPr userDrawn="1">
            <p:ph type="title"/>
          </p:nvPr>
        </p:nvSpPr>
        <p:spPr>
          <a:xfrm>
            <a:off x="576073" y="2753099"/>
            <a:ext cx="9004309" cy="987552"/>
          </a:xfrm>
          <a:noFill/>
          <a:ln>
            <a:noFill/>
          </a:ln>
        </p:spPr>
        <p:txBody>
          <a:bodyPr vert="horz" wrap="square" lIns="0" tIns="0" rIns="0" bIns="0" numCol="1" anchor="b" anchorCtr="0" compatLnSpc="1">
            <a:prstTxWarp prst="textNoShape">
              <a:avLst/>
            </a:prstTxWarp>
          </a:bodyPr>
          <a:lstStyle>
            <a:lvl1pPr>
              <a:defRPr lang="en-US" spc="0" dirty="0">
                <a:solidFill>
                  <a:schemeClr val="accent1"/>
                </a:solidFill>
              </a:defRPr>
            </a:lvl1pPr>
          </a:lstStyle>
          <a:p>
            <a:pPr lvl="0">
              <a:lnSpc>
                <a:spcPct val="90000"/>
              </a:lnSpc>
            </a:pPr>
            <a:r>
              <a:rPr lang="en-US" dirty="0"/>
              <a:t>Click to edit Master title style</a:t>
            </a:r>
          </a:p>
        </p:txBody>
      </p:sp>
      <p:sp>
        <p:nvSpPr>
          <p:cNvPr id="5" name="Text Placeholder 4"/>
          <p:cNvSpPr>
            <a:spLocks noGrp="1"/>
          </p:cNvSpPr>
          <p:nvPr userDrawn="1">
            <p:ph type="body" sz="quarter" idx="23"/>
          </p:nvPr>
        </p:nvSpPr>
        <p:spPr>
          <a:xfrm>
            <a:off x="576072" y="4404281"/>
            <a:ext cx="4251960" cy="2101087"/>
          </a:xfrm>
        </p:spPr>
        <p:txBody>
          <a:bodyPr/>
          <a:lstStyle>
            <a:lvl1pPr>
              <a:lnSpc>
                <a:spcPct val="90000"/>
              </a:lnSpc>
              <a:spcBef>
                <a:spcPts val="800"/>
              </a:spcBef>
              <a:spcAft>
                <a:spcPts val="0"/>
              </a:spcAft>
              <a:defRPr lang="en-US" sz="1600" spc="-10" smtClean="0">
                <a:solidFill>
                  <a:schemeClr val="bg2">
                    <a:lumMod val="75000"/>
                  </a:schemeClr>
                </a:solidFill>
              </a:defRPr>
            </a:lvl1pPr>
            <a:lvl2pPr>
              <a:lnSpc>
                <a:spcPct val="90000"/>
              </a:lnSpc>
              <a:spcBef>
                <a:spcPts val="1000"/>
              </a:spcBef>
              <a:spcAft>
                <a:spcPts val="0"/>
              </a:spcAft>
              <a:defRPr lang="en-US" sz="1600" spc="-10" smtClean="0">
                <a:solidFill>
                  <a:schemeClr val="bg2">
                    <a:lumMod val="75000"/>
                  </a:schemeClr>
                </a:solidFill>
              </a:defRPr>
            </a:lvl2pPr>
            <a:lvl3pPr>
              <a:lnSpc>
                <a:spcPct val="90000"/>
              </a:lnSpc>
              <a:spcBef>
                <a:spcPts val="1000"/>
              </a:spcBef>
              <a:spcAft>
                <a:spcPts val="0"/>
              </a:spcAft>
              <a:defRPr lang="en-US" sz="1600" spc="-10" smtClean="0">
                <a:solidFill>
                  <a:schemeClr val="bg2">
                    <a:lumMod val="75000"/>
                  </a:schemeClr>
                </a:solidFill>
              </a:defRPr>
            </a:lvl3pPr>
            <a:lvl4pPr>
              <a:lnSpc>
                <a:spcPct val="90000"/>
              </a:lnSpc>
              <a:spcBef>
                <a:spcPts val="1000"/>
              </a:spcBef>
              <a:spcAft>
                <a:spcPts val="0"/>
              </a:spcAft>
              <a:defRPr lang="en-US" sz="1600" spc="-10" smtClean="0">
                <a:solidFill>
                  <a:schemeClr val="bg2">
                    <a:lumMod val="75000"/>
                  </a:schemeClr>
                </a:solidFill>
              </a:defRPr>
            </a:lvl4pPr>
            <a:lvl5pPr>
              <a:defRPr lang="en-US" spc="-1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Rounded Rectangle 14"/>
          <p:cNvSpPr/>
          <p:nvPr userDrawn="1"/>
        </p:nvSpPr>
        <p:spPr>
          <a:xfrm flipV="1">
            <a:off x="550808" y="924089"/>
            <a:ext cx="1725623" cy="1730376"/>
          </a:xfrm>
          <a:prstGeom prst="roundRect">
            <a:avLst>
              <a:gd name="adj" fmla="val 10076"/>
            </a:avLst>
          </a:prstGeom>
          <a:solidFill>
            <a:schemeClr val="bg1"/>
          </a:solidFill>
          <a:ln>
            <a:noFill/>
          </a:ln>
          <a:effectLst>
            <a:outerShdw blurRad="346075" sx="93000" sy="93000" algn="ctr" rotWithShape="0">
              <a:prstClr val="black">
                <a:alpha val="40000"/>
              </a:prstClr>
            </a:outerShdw>
          </a:effectLst>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rgbClr val="D0D9DE"/>
              </a:solidFill>
              <a:cs typeface="Salesforce Sans"/>
            </a:endParaRPr>
          </a:p>
        </p:txBody>
      </p:sp>
      <p:sp>
        <p:nvSpPr>
          <p:cNvPr id="18" name="Picture Placeholder 11"/>
          <p:cNvSpPr>
            <a:spLocks noGrp="1"/>
          </p:cNvSpPr>
          <p:nvPr>
            <p:ph type="pic" sz="quarter" idx="20"/>
          </p:nvPr>
        </p:nvSpPr>
        <p:spPr>
          <a:xfrm>
            <a:off x="527633" y="914400"/>
            <a:ext cx="1755960" cy="1737360"/>
          </a:xfrm>
          <a:prstGeom prst="roundRect">
            <a:avLst>
              <a:gd name="adj" fmla="val 10903"/>
            </a:avLst>
          </a:prstGeom>
          <a:solidFill>
            <a:schemeClr val="bg1"/>
          </a:solidFill>
          <a:ln>
            <a:noFill/>
          </a:ln>
          <a:effectLst/>
        </p:spPr>
        <p:txBody>
          <a:bodyPr vert="horz" wrap="square" lIns="0" tIns="0" rIns="0" bIns="0" numCol="1" rtlCol="0" anchor="ctr" anchorCtr="0" compatLnSpc="1">
            <a:prstTxWarp prst="textNoShape">
              <a:avLst/>
            </a:prstTxWarp>
            <a:noAutofit/>
          </a:bodyPr>
          <a:lstStyle>
            <a:lvl1pPr>
              <a:defRPr lang="en-US" sz="1400" noProof="0" dirty="0">
                <a:solidFill>
                  <a:schemeClr val="bg1"/>
                </a:solidFill>
              </a:defRPr>
            </a:lvl1pPr>
          </a:lstStyle>
          <a:p>
            <a:pPr lvl="0" algn="ctr">
              <a:buNone/>
            </a:pPr>
            <a:r>
              <a:rPr lang="en-US" noProof="0" dirty="0"/>
              <a:t>Drag picture to placeholder or click icon to add</a:t>
            </a:r>
          </a:p>
        </p:txBody>
      </p:sp>
      <p:sp>
        <p:nvSpPr>
          <p:cNvPr id="13" name="Text Placeholder 12"/>
          <p:cNvSpPr>
            <a:spLocks noGrp="1"/>
          </p:cNvSpPr>
          <p:nvPr>
            <p:ph type="body" sz="quarter" idx="24"/>
          </p:nvPr>
        </p:nvSpPr>
        <p:spPr>
          <a:xfrm>
            <a:off x="5181545" y="4395125"/>
            <a:ext cx="4251960" cy="2123440"/>
          </a:xfrm>
        </p:spPr>
        <p:txBody>
          <a:bodyPr/>
          <a:lstStyle>
            <a:lvl1pPr>
              <a:lnSpc>
                <a:spcPct val="90000"/>
              </a:lnSpc>
              <a:spcBef>
                <a:spcPts val="800"/>
              </a:spcBef>
              <a:spcAft>
                <a:spcPts val="0"/>
              </a:spcAft>
              <a:defRPr sz="1600">
                <a:solidFill>
                  <a:schemeClr val="bg2">
                    <a:lumMod val="75000"/>
                  </a:schemeClr>
                </a:solidFill>
              </a:defRPr>
            </a:lvl1pPr>
            <a:lvl2pPr>
              <a:lnSpc>
                <a:spcPct val="90000"/>
              </a:lnSpc>
              <a:spcBef>
                <a:spcPts val="1000"/>
              </a:spcBef>
              <a:spcAft>
                <a:spcPts val="0"/>
              </a:spcAft>
              <a:defRPr sz="1600">
                <a:solidFill>
                  <a:schemeClr val="bg2">
                    <a:lumMod val="75000"/>
                  </a:schemeClr>
                </a:solidFill>
              </a:defRPr>
            </a:lvl2pPr>
            <a:lvl3pPr>
              <a:lnSpc>
                <a:spcPct val="90000"/>
              </a:lnSpc>
              <a:spcBef>
                <a:spcPts val="1000"/>
              </a:spcBef>
              <a:spcAft>
                <a:spcPts val="0"/>
              </a:spcAft>
              <a:defRPr sz="1600">
                <a:solidFill>
                  <a:schemeClr val="bg2">
                    <a:lumMod val="75000"/>
                  </a:schemeClr>
                </a:solidFill>
              </a:defRPr>
            </a:lvl3pPr>
            <a:lvl4pPr>
              <a:lnSpc>
                <a:spcPct val="90000"/>
              </a:lnSpc>
              <a:spcBef>
                <a:spcPts val="1000"/>
              </a:spcBef>
              <a:spcAft>
                <a:spcPts val="0"/>
              </a:spcAft>
              <a:defRPr sz="1600">
                <a:solidFill>
                  <a:schemeClr val="bg2">
                    <a:lumMod val="75000"/>
                  </a:schemeClr>
                </a:solidFill>
              </a:defRPr>
            </a:lvl4pPr>
            <a:lvl5pPr>
              <a:lnSpc>
                <a:spcPct val="90000"/>
              </a:lnSpc>
              <a:spcBef>
                <a:spcPts val="10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25"/>
          <p:cNvSpPr>
            <a:spLocks noGrp="1"/>
          </p:cNvSpPr>
          <p:nvPr>
            <p:ph type="body" sz="quarter" idx="25" hasCustomPrompt="1"/>
          </p:nvPr>
        </p:nvSpPr>
        <p:spPr>
          <a:xfrm>
            <a:off x="568651" y="3836644"/>
            <a:ext cx="4251960" cy="466725"/>
          </a:xfrm>
        </p:spPr>
        <p:txBody>
          <a:bodyPr anchor="b"/>
          <a:lstStyle>
            <a:lvl1pPr>
              <a:lnSpc>
                <a:spcPct val="90000"/>
              </a:lnSpc>
              <a:defRPr sz="1800" b="1" baseline="0"/>
            </a:lvl1pPr>
          </a:lstStyle>
          <a:p>
            <a:pPr lvl="0"/>
            <a:r>
              <a:rPr lang="en-US" dirty="0"/>
              <a:t>Heading Should Read: Challenge</a:t>
            </a:r>
          </a:p>
        </p:txBody>
      </p:sp>
      <p:sp>
        <p:nvSpPr>
          <p:cNvPr id="28" name="Text Placeholder 27"/>
          <p:cNvSpPr>
            <a:spLocks noGrp="1"/>
          </p:cNvSpPr>
          <p:nvPr>
            <p:ph type="body" sz="quarter" idx="26" hasCustomPrompt="1"/>
          </p:nvPr>
        </p:nvSpPr>
        <p:spPr>
          <a:xfrm>
            <a:off x="5181544" y="3836644"/>
            <a:ext cx="4251960" cy="466725"/>
          </a:xfrm>
        </p:spPr>
        <p:txBody>
          <a:bodyPr anchor="b"/>
          <a:lstStyle>
            <a:lvl1pPr>
              <a:lnSpc>
                <a:spcPct val="90000"/>
              </a:lnSpc>
              <a:defRPr sz="1800" b="1" baseline="0"/>
            </a:lvl1pPr>
          </a:lstStyle>
          <a:p>
            <a:pPr lvl="0"/>
            <a:r>
              <a:rPr lang="en-US" dirty="0"/>
              <a:t>Heading Should Read: Solution</a:t>
            </a:r>
          </a:p>
        </p:txBody>
      </p:sp>
      <p:sp>
        <p:nvSpPr>
          <p:cNvPr id="10" name="Picture Placeholder 2"/>
          <p:cNvSpPr>
            <a:spLocks noGrp="1"/>
          </p:cNvSpPr>
          <p:nvPr userDrawn="1">
            <p:ph type="pic" sz="quarter" idx="18" hasCustomPrompt="1"/>
          </p:nvPr>
        </p:nvSpPr>
        <p:spPr>
          <a:xfrm>
            <a:off x="5831537" y="-4859"/>
            <a:ext cx="6357291" cy="2445511"/>
          </a:xfrm>
          <a:prstGeom prst="rect">
            <a:avLst/>
          </a:prstGeom>
          <a:solidFill>
            <a:schemeClr val="bg2">
              <a:alpha val="64000"/>
            </a:schemeClr>
          </a:solidFill>
          <a:ln w="98425">
            <a:noFill/>
          </a:ln>
        </p:spPr>
        <p:txBody>
          <a:bodyPr lIns="1554480" rIns="365760" rtlCol="0" anchor="ctr">
            <a:noAutofit/>
          </a:bodyPr>
          <a:lstStyle>
            <a:lvl1pPr algn="ctr">
              <a:buNone/>
              <a:defRPr sz="1600" baseline="0">
                <a:solidFill>
                  <a:srgbClr val="FFFFFF"/>
                </a:solidFill>
              </a:defRPr>
            </a:lvl1pPr>
          </a:lstStyle>
          <a:p>
            <a:pPr lvl="0"/>
            <a:r>
              <a:rPr lang="en-US" noProof="0" dirty="0"/>
              <a:t>Drag to placeholder, click on icon or paste image into this window to add picture.  </a:t>
            </a:r>
            <a:br>
              <a:rPr lang="en-US" noProof="0" dirty="0"/>
            </a:br>
            <a:r>
              <a:rPr lang="en-US" noProof="0" dirty="0"/>
              <a:t>Send to back after you choose image.</a:t>
            </a:r>
          </a:p>
        </p:txBody>
      </p:sp>
      <p:pic>
        <p:nvPicPr>
          <p:cNvPr id="16" name="Picture 23" descr="Picture 23"/>
          <p:cNvPicPr>
            <a:picLocks noChangeAspect="1"/>
          </p:cNvPicPr>
          <p:nvPr userDrawn="1"/>
        </p:nvPicPr>
        <p:blipFill>
          <a:blip r:embed="rId2">
            <a:extLst/>
          </a:blip>
          <a:stretch>
            <a:fillRect/>
          </a:stretch>
        </p:blipFill>
        <p:spPr>
          <a:xfrm>
            <a:off x="11320472" y="6257915"/>
            <a:ext cx="616302" cy="431413"/>
          </a:xfrm>
          <a:prstGeom prst="rect">
            <a:avLst/>
          </a:prstGeom>
          <a:ln w="12700">
            <a:miter lim="400000"/>
          </a:ln>
        </p:spPr>
      </p:pic>
    </p:spTree>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ustomer_Hero_B">
    <p:spTree>
      <p:nvGrpSpPr>
        <p:cNvPr id="1" name=""/>
        <p:cNvGrpSpPr/>
        <p:nvPr/>
      </p:nvGrpSpPr>
      <p:grpSpPr>
        <a:xfrm>
          <a:off x="0" y="0"/>
          <a:ext cx="0" cy="0"/>
          <a:chOff x="0" y="0"/>
          <a:chExt cx="0" cy="0"/>
        </a:xfrm>
      </p:grpSpPr>
      <p:sp>
        <p:nvSpPr>
          <p:cNvPr id="6" name="Rectangle 5"/>
          <p:cNvSpPr/>
          <p:nvPr userDrawn="1"/>
        </p:nvSpPr>
        <p:spPr>
          <a:xfrm>
            <a:off x="-2" y="0"/>
            <a:ext cx="12188825" cy="6858000"/>
          </a:xfrm>
          <a:prstGeom prst="rect">
            <a:avLst/>
          </a:prstGeom>
          <a:solidFill>
            <a:schemeClr val="bg2">
              <a:lumMod val="20000"/>
              <a:lumOff val="8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FFFFF"/>
              </a:solidFill>
              <a:cs typeface="Salesforce Sans"/>
            </a:endParaRPr>
          </a:p>
        </p:txBody>
      </p:sp>
      <p:sp>
        <p:nvSpPr>
          <p:cNvPr id="36" name="Rectangle 35"/>
          <p:cNvSpPr/>
          <p:nvPr userDrawn="1"/>
        </p:nvSpPr>
        <p:spPr>
          <a:xfrm flipV="1">
            <a:off x="9774057" y="0"/>
            <a:ext cx="2414768" cy="6857484"/>
          </a:xfrm>
          <a:prstGeom prst="rect">
            <a:avLst/>
          </a:pr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rgbClr val="D0D9DE"/>
              </a:solidFill>
              <a:cs typeface="Salesforce Sans"/>
            </a:endParaRPr>
          </a:p>
        </p:txBody>
      </p:sp>
      <p:sp>
        <p:nvSpPr>
          <p:cNvPr id="19" name="Rectangle 18"/>
          <p:cNvSpPr/>
          <p:nvPr userDrawn="1"/>
        </p:nvSpPr>
        <p:spPr>
          <a:xfrm>
            <a:off x="-1" y="0"/>
            <a:ext cx="12188825" cy="2432008"/>
          </a:xfrm>
          <a:prstGeom prst="rect">
            <a:avLst/>
          </a:prstGeom>
          <a:solidFill>
            <a:schemeClr val="tx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FFFFF"/>
              </a:solidFill>
              <a:cs typeface="Salesforce Sans"/>
            </a:endParaRPr>
          </a:p>
        </p:txBody>
      </p:sp>
      <p:sp>
        <p:nvSpPr>
          <p:cNvPr id="10" name="Picture Placeholder 2"/>
          <p:cNvSpPr>
            <a:spLocks noGrp="1"/>
          </p:cNvSpPr>
          <p:nvPr>
            <p:ph type="pic" sz="quarter" idx="18" hasCustomPrompt="1"/>
          </p:nvPr>
        </p:nvSpPr>
        <p:spPr>
          <a:xfrm>
            <a:off x="-9208" y="-15875"/>
            <a:ext cx="12207240" cy="2454655"/>
          </a:xfrm>
          <a:prstGeom prst="rect">
            <a:avLst/>
          </a:prstGeom>
          <a:solidFill>
            <a:schemeClr val="tx1">
              <a:alpha val="64000"/>
            </a:schemeClr>
          </a:solidFill>
          <a:ln w="98425">
            <a:noFill/>
          </a:ln>
        </p:spPr>
        <p:txBody>
          <a:bodyPr lIns="2743200" rIns="2743200" rtlCol="0" anchor="ctr">
            <a:noAutofit/>
          </a:bodyPr>
          <a:lstStyle>
            <a:lvl1pPr algn="ctr">
              <a:buNone/>
              <a:defRPr sz="1800" baseline="0">
                <a:solidFill>
                  <a:srgbClr val="FFFFFF"/>
                </a:solidFill>
              </a:defRPr>
            </a:lvl1pPr>
          </a:lstStyle>
          <a:p>
            <a:pPr lvl="0"/>
            <a:r>
              <a:rPr lang="en-US" noProof="0" dirty="0"/>
              <a:t>Drag </a:t>
            </a:r>
            <a:r>
              <a:rPr lang="en-US" noProof="0"/>
              <a:t>to placeholder, click on icon or paste image into this window </a:t>
            </a:r>
            <a:r>
              <a:rPr lang="en-US" noProof="0" dirty="0"/>
              <a:t>to add picture</a:t>
            </a:r>
            <a:r>
              <a:rPr lang="en-US" noProof="0"/>
              <a:t>.  </a:t>
            </a:r>
            <a:br>
              <a:rPr lang="en-US" noProof="0"/>
            </a:br>
            <a:r>
              <a:rPr lang="en-US" noProof="0" dirty="0"/>
              <a:t>Send to back after you choose image.</a:t>
            </a:r>
          </a:p>
        </p:txBody>
      </p:sp>
      <p:sp>
        <p:nvSpPr>
          <p:cNvPr id="42" name="Title 3"/>
          <p:cNvSpPr>
            <a:spLocks noGrp="1"/>
          </p:cNvSpPr>
          <p:nvPr userDrawn="1">
            <p:ph type="title"/>
          </p:nvPr>
        </p:nvSpPr>
        <p:spPr>
          <a:xfrm>
            <a:off x="576073" y="2753099"/>
            <a:ext cx="9004309" cy="987552"/>
          </a:xfrm>
          <a:noFill/>
          <a:ln>
            <a:noFill/>
          </a:ln>
        </p:spPr>
        <p:txBody>
          <a:bodyPr vert="horz" wrap="square" lIns="0" tIns="0" rIns="0" bIns="0" numCol="1" anchor="b" anchorCtr="0" compatLnSpc="1">
            <a:prstTxWarp prst="textNoShape">
              <a:avLst/>
            </a:prstTxWarp>
          </a:bodyPr>
          <a:lstStyle>
            <a:lvl1pPr>
              <a:defRPr lang="en-US" spc="0" dirty="0">
                <a:solidFill>
                  <a:schemeClr val="accent1"/>
                </a:solidFill>
              </a:defRPr>
            </a:lvl1pPr>
          </a:lstStyle>
          <a:p>
            <a:pPr lvl="0">
              <a:lnSpc>
                <a:spcPct val="90000"/>
              </a:lnSpc>
            </a:pPr>
            <a:r>
              <a:rPr lang="en-US" dirty="0"/>
              <a:t>Click to edit Master title style</a:t>
            </a:r>
          </a:p>
        </p:txBody>
      </p:sp>
      <p:sp>
        <p:nvSpPr>
          <p:cNvPr id="5" name="Text Placeholder 4"/>
          <p:cNvSpPr>
            <a:spLocks noGrp="1"/>
          </p:cNvSpPr>
          <p:nvPr userDrawn="1">
            <p:ph type="body" sz="quarter" idx="23"/>
          </p:nvPr>
        </p:nvSpPr>
        <p:spPr>
          <a:xfrm>
            <a:off x="576072" y="4404281"/>
            <a:ext cx="4251960" cy="2101087"/>
          </a:xfrm>
        </p:spPr>
        <p:txBody>
          <a:bodyPr/>
          <a:lstStyle>
            <a:lvl1pPr>
              <a:lnSpc>
                <a:spcPct val="90000"/>
              </a:lnSpc>
              <a:spcBef>
                <a:spcPts val="800"/>
              </a:spcBef>
              <a:spcAft>
                <a:spcPts val="0"/>
              </a:spcAft>
              <a:defRPr lang="en-US" sz="1600" spc="-10" smtClean="0">
                <a:solidFill>
                  <a:schemeClr val="bg2">
                    <a:lumMod val="75000"/>
                  </a:schemeClr>
                </a:solidFill>
              </a:defRPr>
            </a:lvl1pPr>
            <a:lvl2pPr>
              <a:lnSpc>
                <a:spcPct val="90000"/>
              </a:lnSpc>
              <a:spcBef>
                <a:spcPts val="1000"/>
              </a:spcBef>
              <a:spcAft>
                <a:spcPts val="0"/>
              </a:spcAft>
              <a:defRPr lang="en-US" sz="1600" spc="-10" smtClean="0">
                <a:solidFill>
                  <a:schemeClr val="bg2">
                    <a:lumMod val="75000"/>
                  </a:schemeClr>
                </a:solidFill>
              </a:defRPr>
            </a:lvl2pPr>
            <a:lvl3pPr>
              <a:lnSpc>
                <a:spcPct val="90000"/>
              </a:lnSpc>
              <a:spcBef>
                <a:spcPts val="1000"/>
              </a:spcBef>
              <a:spcAft>
                <a:spcPts val="0"/>
              </a:spcAft>
              <a:defRPr lang="en-US" sz="1600" spc="-10" smtClean="0">
                <a:solidFill>
                  <a:schemeClr val="bg2">
                    <a:lumMod val="75000"/>
                  </a:schemeClr>
                </a:solidFill>
              </a:defRPr>
            </a:lvl3pPr>
            <a:lvl4pPr>
              <a:lnSpc>
                <a:spcPct val="90000"/>
              </a:lnSpc>
              <a:spcBef>
                <a:spcPts val="1000"/>
              </a:spcBef>
              <a:spcAft>
                <a:spcPts val="0"/>
              </a:spcAft>
              <a:defRPr lang="en-US" sz="1600" spc="-10" smtClean="0">
                <a:solidFill>
                  <a:schemeClr val="bg2">
                    <a:lumMod val="75000"/>
                  </a:schemeClr>
                </a:solidFill>
              </a:defRPr>
            </a:lvl4pPr>
            <a:lvl5pPr>
              <a:defRPr lang="en-US" spc="-1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24"/>
          </p:nvPr>
        </p:nvSpPr>
        <p:spPr>
          <a:xfrm>
            <a:off x="5181545" y="4395125"/>
            <a:ext cx="4251960" cy="2123440"/>
          </a:xfrm>
        </p:spPr>
        <p:txBody>
          <a:bodyPr/>
          <a:lstStyle>
            <a:lvl1pPr>
              <a:lnSpc>
                <a:spcPct val="90000"/>
              </a:lnSpc>
              <a:spcBef>
                <a:spcPts val="800"/>
              </a:spcBef>
              <a:spcAft>
                <a:spcPts val="0"/>
              </a:spcAft>
              <a:defRPr sz="1600">
                <a:solidFill>
                  <a:schemeClr val="bg2">
                    <a:lumMod val="75000"/>
                  </a:schemeClr>
                </a:solidFill>
              </a:defRPr>
            </a:lvl1pPr>
            <a:lvl2pPr>
              <a:lnSpc>
                <a:spcPct val="90000"/>
              </a:lnSpc>
              <a:spcBef>
                <a:spcPts val="1000"/>
              </a:spcBef>
              <a:spcAft>
                <a:spcPts val="0"/>
              </a:spcAft>
              <a:defRPr sz="1600">
                <a:solidFill>
                  <a:schemeClr val="bg2">
                    <a:lumMod val="75000"/>
                  </a:schemeClr>
                </a:solidFill>
              </a:defRPr>
            </a:lvl2pPr>
            <a:lvl3pPr>
              <a:lnSpc>
                <a:spcPct val="90000"/>
              </a:lnSpc>
              <a:spcBef>
                <a:spcPts val="1000"/>
              </a:spcBef>
              <a:spcAft>
                <a:spcPts val="0"/>
              </a:spcAft>
              <a:defRPr sz="1600">
                <a:solidFill>
                  <a:schemeClr val="bg2">
                    <a:lumMod val="75000"/>
                  </a:schemeClr>
                </a:solidFill>
              </a:defRPr>
            </a:lvl3pPr>
            <a:lvl4pPr>
              <a:lnSpc>
                <a:spcPct val="90000"/>
              </a:lnSpc>
              <a:spcBef>
                <a:spcPts val="1000"/>
              </a:spcBef>
              <a:spcAft>
                <a:spcPts val="0"/>
              </a:spcAft>
              <a:defRPr sz="1600">
                <a:solidFill>
                  <a:schemeClr val="bg2">
                    <a:lumMod val="75000"/>
                  </a:schemeClr>
                </a:solidFill>
              </a:defRPr>
            </a:lvl4pPr>
            <a:lvl5pPr>
              <a:lnSpc>
                <a:spcPct val="90000"/>
              </a:lnSpc>
              <a:spcBef>
                <a:spcPts val="10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25"/>
          <p:cNvSpPr>
            <a:spLocks noGrp="1"/>
          </p:cNvSpPr>
          <p:nvPr>
            <p:ph type="body" sz="quarter" idx="25" hasCustomPrompt="1"/>
          </p:nvPr>
        </p:nvSpPr>
        <p:spPr>
          <a:xfrm>
            <a:off x="568651" y="3836644"/>
            <a:ext cx="4251960" cy="466725"/>
          </a:xfrm>
        </p:spPr>
        <p:txBody>
          <a:bodyPr anchor="b"/>
          <a:lstStyle>
            <a:lvl1pPr>
              <a:lnSpc>
                <a:spcPct val="90000"/>
              </a:lnSpc>
              <a:defRPr sz="1800" b="1"/>
            </a:lvl1pPr>
          </a:lstStyle>
          <a:p>
            <a:pPr lvl="0"/>
            <a:r>
              <a:rPr lang="en-US" dirty="0"/>
              <a:t>Heading Should Read: Challenge</a:t>
            </a:r>
          </a:p>
        </p:txBody>
      </p:sp>
      <p:sp>
        <p:nvSpPr>
          <p:cNvPr id="28" name="Text Placeholder 27"/>
          <p:cNvSpPr>
            <a:spLocks noGrp="1"/>
          </p:cNvSpPr>
          <p:nvPr>
            <p:ph type="body" sz="quarter" idx="26" hasCustomPrompt="1"/>
          </p:nvPr>
        </p:nvSpPr>
        <p:spPr>
          <a:xfrm>
            <a:off x="5181544" y="3836644"/>
            <a:ext cx="4251960" cy="466725"/>
          </a:xfrm>
        </p:spPr>
        <p:txBody>
          <a:bodyPr anchor="b"/>
          <a:lstStyle>
            <a:lvl1pPr>
              <a:lnSpc>
                <a:spcPct val="90000"/>
              </a:lnSpc>
              <a:defRPr sz="1800" b="1" baseline="0"/>
            </a:lvl1pPr>
          </a:lstStyle>
          <a:p>
            <a:pPr lvl="0"/>
            <a:r>
              <a:rPr lang="en-US" dirty="0"/>
              <a:t>Heading Should Read: Solution</a:t>
            </a:r>
          </a:p>
        </p:txBody>
      </p:sp>
      <p:sp>
        <p:nvSpPr>
          <p:cNvPr id="15" name="Rounded Rectangle 14"/>
          <p:cNvSpPr/>
          <p:nvPr userDrawn="1"/>
        </p:nvSpPr>
        <p:spPr>
          <a:xfrm flipV="1">
            <a:off x="550808" y="924089"/>
            <a:ext cx="1725623" cy="1730376"/>
          </a:xfrm>
          <a:prstGeom prst="roundRect">
            <a:avLst>
              <a:gd name="adj" fmla="val 10076"/>
            </a:avLst>
          </a:prstGeom>
          <a:solidFill>
            <a:schemeClr val="bg1"/>
          </a:solidFill>
          <a:ln>
            <a:noFill/>
          </a:ln>
          <a:effectLst>
            <a:outerShdw blurRad="346075" sx="93000" sy="93000" algn="ctr" rotWithShape="0">
              <a:prstClr val="black">
                <a:alpha val="40000"/>
              </a:prstClr>
            </a:outerShdw>
          </a:effectLst>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rgbClr val="D0D9DE"/>
              </a:solidFill>
              <a:cs typeface="Salesforce Sans"/>
            </a:endParaRPr>
          </a:p>
        </p:txBody>
      </p:sp>
      <p:sp>
        <p:nvSpPr>
          <p:cNvPr id="18" name="Picture Placeholder 11"/>
          <p:cNvSpPr>
            <a:spLocks noGrp="1"/>
          </p:cNvSpPr>
          <p:nvPr>
            <p:ph type="pic" sz="quarter" idx="20"/>
          </p:nvPr>
        </p:nvSpPr>
        <p:spPr>
          <a:xfrm>
            <a:off x="527633" y="914400"/>
            <a:ext cx="1755960" cy="1737360"/>
          </a:xfrm>
          <a:prstGeom prst="roundRect">
            <a:avLst>
              <a:gd name="adj" fmla="val 10903"/>
            </a:avLst>
          </a:prstGeom>
          <a:solidFill>
            <a:schemeClr val="bg1"/>
          </a:solidFill>
          <a:ln>
            <a:noFill/>
          </a:ln>
          <a:effectLst/>
        </p:spPr>
        <p:txBody>
          <a:bodyPr vert="horz" wrap="square" lIns="0" tIns="0" rIns="0" bIns="0" numCol="1" rtlCol="0" anchor="ctr" anchorCtr="0" compatLnSpc="1">
            <a:prstTxWarp prst="textNoShape">
              <a:avLst/>
            </a:prstTxWarp>
            <a:noAutofit/>
          </a:bodyPr>
          <a:lstStyle>
            <a:lvl1pPr>
              <a:defRPr lang="en-US" sz="1400" noProof="0" dirty="0">
                <a:solidFill>
                  <a:schemeClr val="bg1"/>
                </a:solidFill>
              </a:defRPr>
            </a:lvl1pPr>
          </a:lstStyle>
          <a:p>
            <a:pPr lvl="0" algn="ctr">
              <a:buNone/>
            </a:pPr>
            <a:r>
              <a:rPr lang="en-US" noProof="0" dirty="0"/>
              <a:t>Drag picture to placeholder or click icon to add</a:t>
            </a:r>
          </a:p>
        </p:txBody>
      </p:sp>
      <p:pic>
        <p:nvPicPr>
          <p:cNvPr id="14" name="Picture 23" descr="Picture 23"/>
          <p:cNvPicPr>
            <a:picLocks noChangeAspect="1"/>
          </p:cNvPicPr>
          <p:nvPr userDrawn="1"/>
        </p:nvPicPr>
        <p:blipFill>
          <a:blip r:embed="rId2">
            <a:extLst/>
          </a:blip>
          <a:stretch>
            <a:fillRect/>
          </a:stretch>
        </p:blipFill>
        <p:spPr>
          <a:xfrm>
            <a:off x="11320472" y="6257915"/>
            <a:ext cx="616302" cy="431413"/>
          </a:xfrm>
          <a:prstGeom prst="rect">
            <a:avLst/>
          </a:prstGeom>
          <a:ln w="12700">
            <a:miter lim="400000"/>
          </a:ln>
        </p:spPr>
      </p:pic>
    </p:spTree>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ustomer Hero Deep Dive ">
    <p:spTree>
      <p:nvGrpSpPr>
        <p:cNvPr id="1" name=""/>
        <p:cNvGrpSpPr/>
        <p:nvPr/>
      </p:nvGrpSpPr>
      <p:grpSpPr>
        <a:xfrm>
          <a:off x="0" y="0"/>
          <a:ext cx="0" cy="0"/>
          <a:chOff x="0" y="0"/>
          <a:chExt cx="0" cy="0"/>
        </a:xfrm>
      </p:grpSpPr>
      <p:sp>
        <p:nvSpPr>
          <p:cNvPr id="6" name="Rectangle 5"/>
          <p:cNvSpPr/>
          <p:nvPr userDrawn="1"/>
        </p:nvSpPr>
        <p:spPr>
          <a:xfrm>
            <a:off x="-2" y="0"/>
            <a:ext cx="12188825" cy="6858000"/>
          </a:xfrm>
          <a:prstGeom prst="rect">
            <a:avLst/>
          </a:prstGeom>
          <a:solidFill>
            <a:schemeClr val="bg2">
              <a:lumMod val="20000"/>
              <a:lumOff val="80000"/>
            </a:schemeClr>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FFFFF"/>
              </a:solidFill>
              <a:cs typeface="Salesforce Sans"/>
            </a:endParaRPr>
          </a:p>
        </p:txBody>
      </p:sp>
      <p:sp>
        <p:nvSpPr>
          <p:cNvPr id="36" name="Rectangle 35"/>
          <p:cNvSpPr/>
          <p:nvPr userDrawn="1"/>
        </p:nvSpPr>
        <p:spPr>
          <a:xfrm flipV="1">
            <a:off x="9774057" y="0"/>
            <a:ext cx="2414768" cy="6857484"/>
          </a:xfrm>
          <a:prstGeom prst="rect">
            <a:avLst/>
          </a:prstGeom>
          <a:solidFill>
            <a:schemeClr val="bg1"/>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rgbClr val="D0D9DE"/>
              </a:solidFill>
              <a:cs typeface="Salesforce Sans"/>
            </a:endParaRPr>
          </a:p>
        </p:txBody>
      </p:sp>
      <p:sp>
        <p:nvSpPr>
          <p:cNvPr id="14" name="Title 3"/>
          <p:cNvSpPr txBox="1">
            <a:spLocks/>
          </p:cNvSpPr>
          <p:nvPr userDrawn="1"/>
        </p:nvSpPr>
        <p:spPr bwMode="auto">
          <a:xfrm>
            <a:off x="-4572" y="0"/>
            <a:ext cx="12197969" cy="1070802"/>
          </a:xfrm>
          <a:prstGeom prst="rect">
            <a:avLst/>
          </a:prstGeom>
          <a:solidFill>
            <a:schemeClr val="tx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1920240" tIns="91440" rIns="0" bIns="0" numCol="1" anchor="ctr" anchorCtr="0" compatLnSpc="1">
            <a:prstTxWarp prst="textNoShape">
              <a:avLst/>
            </a:prstTxWarp>
          </a:bodyPr>
          <a:lstStyle>
            <a:lvl1pPr algn="l" rtl="0" eaLnBrk="1" fontAlgn="base" hangingPunct="1">
              <a:lnSpc>
                <a:spcPct val="90000"/>
              </a:lnSpc>
              <a:spcBef>
                <a:spcPct val="0"/>
              </a:spcBef>
              <a:spcAft>
                <a:spcPct val="0"/>
              </a:spcAft>
              <a:defRPr lang="en-US" sz="2400" kern="1200" spc="0">
                <a:solidFill>
                  <a:srgbClr val="FFFFFF"/>
                </a:solidFill>
                <a:latin typeface="+mn-lt"/>
                <a:ea typeface="ＭＳ Ｐゴシック" charset="0"/>
                <a:cs typeface="ＭＳ Ｐゴシック" charset="0"/>
              </a:defRPr>
            </a:lvl1pPr>
            <a:lvl2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9pPr>
          </a:lstStyle>
          <a:p>
            <a:endParaRPr dirty="0"/>
          </a:p>
        </p:txBody>
      </p:sp>
      <p:sp>
        <p:nvSpPr>
          <p:cNvPr id="42" name="Title 3"/>
          <p:cNvSpPr>
            <a:spLocks noGrp="1"/>
          </p:cNvSpPr>
          <p:nvPr userDrawn="1">
            <p:ph type="title"/>
          </p:nvPr>
        </p:nvSpPr>
        <p:spPr>
          <a:xfrm>
            <a:off x="-4571" y="-9072"/>
            <a:ext cx="12197969" cy="1079873"/>
          </a:xfrm>
          <a:noFill/>
        </p:spPr>
        <p:txBody>
          <a:bodyPr lIns="1920240" tIns="91440" anchor="ctr" anchorCtr="0"/>
          <a:lstStyle>
            <a:lvl1pPr>
              <a:lnSpc>
                <a:spcPct val="90000"/>
              </a:lnSpc>
              <a:defRPr sz="2400" spc="0">
                <a:solidFill>
                  <a:srgbClr val="FFFFFF"/>
                </a:solidFill>
                <a:latin typeface="+mn-lt"/>
              </a:defRPr>
            </a:lvl1pPr>
          </a:lstStyle>
          <a:p>
            <a:r>
              <a:rPr lang="en-US" dirty="0"/>
              <a:t>Click to edit Master title style</a:t>
            </a:r>
          </a:p>
        </p:txBody>
      </p:sp>
      <p:sp>
        <p:nvSpPr>
          <p:cNvPr id="5" name="Text Placeholder 4"/>
          <p:cNvSpPr>
            <a:spLocks noGrp="1"/>
          </p:cNvSpPr>
          <p:nvPr userDrawn="1">
            <p:ph type="body" sz="quarter" idx="23"/>
          </p:nvPr>
        </p:nvSpPr>
        <p:spPr>
          <a:xfrm>
            <a:off x="576072" y="1986922"/>
            <a:ext cx="4398028" cy="2504259"/>
          </a:xfrm>
        </p:spPr>
        <p:txBody>
          <a:bodyPr/>
          <a:lstStyle>
            <a:lvl1pPr>
              <a:lnSpc>
                <a:spcPct val="90000"/>
              </a:lnSpc>
              <a:spcBef>
                <a:spcPts val="800"/>
              </a:spcBef>
              <a:spcAft>
                <a:spcPts val="0"/>
              </a:spcAft>
              <a:defRPr lang="en-US" sz="1600" spc="-10" smtClean="0">
                <a:solidFill>
                  <a:schemeClr val="accent2"/>
                </a:solidFill>
              </a:defRPr>
            </a:lvl1pPr>
            <a:lvl2pPr>
              <a:lnSpc>
                <a:spcPct val="90000"/>
              </a:lnSpc>
              <a:spcBef>
                <a:spcPts val="1000"/>
              </a:spcBef>
              <a:spcAft>
                <a:spcPts val="0"/>
              </a:spcAft>
              <a:defRPr lang="en-US" sz="1600" spc="-10" smtClean="0">
                <a:solidFill>
                  <a:schemeClr val="accent2"/>
                </a:solidFill>
              </a:defRPr>
            </a:lvl2pPr>
            <a:lvl3pPr>
              <a:lnSpc>
                <a:spcPct val="90000"/>
              </a:lnSpc>
              <a:spcBef>
                <a:spcPts val="1000"/>
              </a:spcBef>
              <a:spcAft>
                <a:spcPts val="0"/>
              </a:spcAft>
              <a:defRPr lang="en-US" sz="1600" spc="-10" smtClean="0">
                <a:solidFill>
                  <a:schemeClr val="accent2"/>
                </a:solidFill>
              </a:defRPr>
            </a:lvl3pPr>
            <a:lvl4pPr>
              <a:lnSpc>
                <a:spcPct val="90000"/>
              </a:lnSpc>
              <a:spcBef>
                <a:spcPts val="1000"/>
              </a:spcBef>
              <a:spcAft>
                <a:spcPts val="0"/>
              </a:spcAft>
              <a:defRPr lang="en-US" sz="1600" spc="-10" smtClean="0">
                <a:solidFill>
                  <a:schemeClr val="accent2"/>
                </a:solidFill>
              </a:defRPr>
            </a:lvl4pPr>
            <a:lvl5pPr>
              <a:defRPr lang="en-US" spc="-10"/>
            </a:lvl5pPr>
          </a:lstStyle>
          <a:p>
            <a:pPr lvl="0"/>
            <a:r>
              <a:rPr lang="en-US" dirty="0"/>
              <a:t>Click to edit Master text styles</a:t>
            </a:r>
          </a:p>
          <a:p>
            <a:pPr lvl="1"/>
            <a:r>
              <a:rPr lang="en-US" dirty="0"/>
              <a:t>Second level</a:t>
            </a:r>
          </a:p>
          <a:p>
            <a:pPr lvl="2"/>
            <a:r>
              <a:rPr lang="en-US" dirty="0"/>
              <a:t>Third level</a:t>
            </a:r>
          </a:p>
        </p:txBody>
      </p:sp>
      <p:sp>
        <p:nvSpPr>
          <p:cNvPr id="13" name="Text Placeholder 12"/>
          <p:cNvSpPr>
            <a:spLocks noGrp="1"/>
          </p:cNvSpPr>
          <p:nvPr>
            <p:ph type="body" sz="quarter" idx="24"/>
          </p:nvPr>
        </p:nvSpPr>
        <p:spPr>
          <a:xfrm>
            <a:off x="5343176" y="1977767"/>
            <a:ext cx="4227780" cy="1782026"/>
          </a:xfrm>
        </p:spPr>
        <p:txBody>
          <a:bodyPr/>
          <a:lstStyle>
            <a:lvl1pPr>
              <a:lnSpc>
                <a:spcPct val="90000"/>
              </a:lnSpc>
              <a:spcBef>
                <a:spcPts val="800"/>
              </a:spcBef>
              <a:spcAft>
                <a:spcPts val="0"/>
              </a:spcAft>
              <a:defRPr sz="1600">
                <a:solidFill>
                  <a:schemeClr val="bg2">
                    <a:lumMod val="75000"/>
                  </a:schemeClr>
                </a:solidFill>
              </a:defRPr>
            </a:lvl1pPr>
            <a:lvl2pPr>
              <a:lnSpc>
                <a:spcPct val="90000"/>
              </a:lnSpc>
              <a:spcBef>
                <a:spcPts val="800"/>
              </a:spcBef>
              <a:spcAft>
                <a:spcPts val="0"/>
              </a:spcAft>
              <a:defRPr sz="1600">
                <a:solidFill>
                  <a:schemeClr val="bg2">
                    <a:lumMod val="75000"/>
                  </a:schemeClr>
                </a:solidFill>
              </a:defRPr>
            </a:lvl2pPr>
            <a:lvl3pPr>
              <a:lnSpc>
                <a:spcPct val="90000"/>
              </a:lnSpc>
              <a:spcBef>
                <a:spcPts val="800"/>
              </a:spcBef>
              <a:spcAft>
                <a:spcPts val="0"/>
              </a:spcAft>
              <a:defRPr sz="1600">
                <a:solidFill>
                  <a:schemeClr val="bg2">
                    <a:lumMod val="75000"/>
                  </a:schemeClr>
                </a:solidFill>
              </a:defRPr>
            </a:lvl3pPr>
            <a:lvl4pPr>
              <a:lnSpc>
                <a:spcPct val="90000"/>
              </a:lnSpc>
              <a:spcBef>
                <a:spcPts val="800"/>
              </a:spcBef>
              <a:spcAft>
                <a:spcPts val="0"/>
              </a:spcAft>
              <a:defRPr sz="1600">
                <a:solidFill>
                  <a:schemeClr val="bg2">
                    <a:lumMod val="75000"/>
                  </a:schemeClr>
                </a:solidFill>
              </a:defRPr>
            </a:lvl4pPr>
            <a:lvl5pPr>
              <a:lnSpc>
                <a:spcPct val="90000"/>
              </a:lnSpc>
              <a:spcBef>
                <a:spcPts val="8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25"/>
          <p:cNvSpPr>
            <a:spLocks noGrp="1"/>
          </p:cNvSpPr>
          <p:nvPr>
            <p:ph type="body" sz="quarter" idx="25" hasCustomPrompt="1"/>
          </p:nvPr>
        </p:nvSpPr>
        <p:spPr>
          <a:xfrm>
            <a:off x="568651" y="1419286"/>
            <a:ext cx="4398028" cy="466725"/>
          </a:xfrm>
        </p:spPr>
        <p:txBody>
          <a:bodyPr anchor="b"/>
          <a:lstStyle>
            <a:lvl1pPr>
              <a:lnSpc>
                <a:spcPct val="90000"/>
              </a:lnSpc>
              <a:defRPr sz="1800" b="1" baseline="0"/>
            </a:lvl1pPr>
          </a:lstStyle>
          <a:p>
            <a:pPr lvl="0"/>
            <a:r>
              <a:rPr lang="en-US" dirty="0"/>
              <a:t>Text: Product Name Use Cases</a:t>
            </a:r>
          </a:p>
        </p:txBody>
      </p:sp>
      <p:sp>
        <p:nvSpPr>
          <p:cNvPr id="28" name="Text Placeholder 27"/>
          <p:cNvSpPr>
            <a:spLocks noGrp="1"/>
          </p:cNvSpPr>
          <p:nvPr>
            <p:ph type="body" sz="quarter" idx="26" hasCustomPrompt="1"/>
          </p:nvPr>
        </p:nvSpPr>
        <p:spPr>
          <a:xfrm>
            <a:off x="5343175" y="1419286"/>
            <a:ext cx="4227780" cy="466725"/>
          </a:xfrm>
        </p:spPr>
        <p:txBody>
          <a:bodyPr anchor="b"/>
          <a:lstStyle>
            <a:lvl1pPr>
              <a:lnSpc>
                <a:spcPct val="90000"/>
              </a:lnSpc>
              <a:defRPr sz="1800" b="1" baseline="0"/>
            </a:lvl1pPr>
          </a:lstStyle>
          <a:p>
            <a:pPr lvl="0"/>
            <a:r>
              <a:rPr lang="en-US" dirty="0"/>
              <a:t>Text: Business Results</a:t>
            </a:r>
          </a:p>
        </p:txBody>
      </p:sp>
      <p:sp>
        <p:nvSpPr>
          <p:cNvPr id="20" name="Rounded Rectangle 19"/>
          <p:cNvSpPr/>
          <p:nvPr userDrawn="1"/>
        </p:nvSpPr>
        <p:spPr>
          <a:xfrm flipV="1">
            <a:off x="531476" y="189485"/>
            <a:ext cx="1141632" cy="1135756"/>
          </a:xfrm>
          <a:prstGeom prst="roundRect">
            <a:avLst>
              <a:gd name="adj" fmla="val 11122"/>
            </a:avLst>
          </a:prstGeom>
          <a:solidFill>
            <a:schemeClr val="bg1"/>
          </a:solidFill>
          <a:ln>
            <a:noFill/>
          </a:ln>
          <a:effectLst>
            <a:outerShdw blurRad="346075" sx="93000" sy="93000" algn="ctr" rotWithShape="0">
              <a:prstClr val="black">
                <a:alpha val="40000"/>
              </a:prstClr>
            </a:outerShdw>
          </a:effectLst>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solidFill>
                <a:srgbClr val="D0D9DE"/>
              </a:solidFill>
              <a:cs typeface="Salesforce Sans"/>
            </a:endParaRPr>
          </a:p>
        </p:txBody>
      </p:sp>
      <p:sp>
        <p:nvSpPr>
          <p:cNvPr id="18" name="Picture Placeholder 11"/>
          <p:cNvSpPr>
            <a:spLocks noGrp="1"/>
          </p:cNvSpPr>
          <p:nvPr>
            <p:ph type="pic" sz="quarter" idx="20"/>
          </p:nvPr>
        </p:nvSpPr>
        <p:spPr>
          <a:xfrm>
            <a:off x="530153" y="169439"/>
            <a:ext cx="1167426" cy="1155060"/>
          </a:xfrm>
          <a:prstGeom prst="roundRect">
            <a:avLst>
              <a:gd name="adj" fmla="val 10903"/>
            </a:avLst>
          </a:prstGeom>
          <a:solidFill>
            <a:schemeClr val="bg1"/>
          </a:solidFill>
          <a:ln>
            <a:noFill/>
          </a:ln>
          <a:effectLst/>
        </p:spPr>
        <p:txBody>
          <a:bodyPr vert="horz" wrap="square" lIns="0" tIns="0" rIns="0" bIns="0" numCol="1" rtlCol="0" anchor="ctr" anchorCtr="0" compatLnSpc="1">
            <a:prstTxWarp prst="textNoShape">
              <a:avLst/>
            </a:prstTxWarp>
            <a:noAutofit/>
          </a:bodyPr>
          <a:lstStyle>
            <a:lvl1pPr>
              <a:defRPr lang="en-US" sz="1400" noProof="0" dirty="0">
                <a:solidFill>
                  <a:schemeClr val="bg1"/>
                </a:solidFill>
              </a:defRPr>
            </a:lvl1pPr>
          </a:lstStyle>
          <a:p>
            <a:pPr lvl="0" algn="ctr">
              <a:buNone/>
            </a:pPr>
            <a:r>
              <a:rPr lang="en-US" noProof="0" dirty="0"/>
              <a:t>Drag picture to placeholder or click icon to add</a:t>
            </a:r>
          </a:p>
        </p:txBody>
      </p:sp>
      <p:sp>
        <p:nvSpPr>
          <p:cNvPr id="22" name="Text Placeholder 12"/>
          <p:cNvSpPr>
            <a:spLocks noGrp="1"/>
          </p:cNvSpPr>
          <p:nvPr>
            <p:ph type="body" sz="quarter" idx="27"/>
          </p:nvPr>
        </p:nvSpPr>
        <p:spPr>
          <a:xfrm>
            <a:off x="576072" y="5171988"/>
            <a:ext cx="4457628" cy="1372985"/>
          </a:xfrm>
        </p:spPr>
        <p:txBody>
          <a:bodyPr/>
          <a:lstStyle>
            <a:lvl1pPr>
              <a:lnSpc>
                <a:spcPct val="90000"/>
              </a:lnSpc>
              <a:spcBef>
                <a:spcPts val="800"/>
              </a:spcBef>
              <a:spcAft>
                <a:spcPts val="0"/>
              </a:spcAft>
              <a:defRPr sz="1600">
                <a:solidFill>
                  <a:schemeClr val="bg2">
                    <a:lumMod val="75000"/>
                  </a:schemeClr>
                </a:solidFill>
              </a:defRPr>
            </a:lvl1pPr>
            <a:lvl2pPr>
              <a:lnSpc>
                <a:spcPct val="90000"/>
              </a:lnSpc>
              <a:spcBef>
                <a:spcPts val="800"/>
              </a:spcBef>
              <a:spcAft>
                <a:spcPts val="0"/>
              </a:spcAft>
              <a:defRPr sz="1600">
                <a:solidFill>
                  <a:schemeClr val="bg2">
                    <a:lumMod val="75000"/>
                  </a:schemeClr>
                </a:solidFill>
              </a:defRPr>
            </a:lvl2pPr>
            <a:lvl3pPr marL="6350" indent="0">
              <a:lnSpc>
                <a:spcPct val="90000"/>
              </a:lnSpc>
              <a:spcBef>
                <a:spcPts val="800"/>
              </a:spcBef>
              <a:spcAft>
                <a:spcPts val="0"/>
              </a:spcAft>
              <a:buNone/>
              <a:defRPr sz="1400">
                <a:solidFill>
                  <a:schemeClr val="bg2">
                    <a:lumMod val="75000"/>
                  </a:schemeClr>
                </a:solidFill>
              </a:defRPr>
            </a:lvl3pPr>
            <a:lvl4pPr>
              <a:lnSpc>
                <a:spcPct val="90000"/>
              </a:lnSpc>
              <a:spcBef>
                <a:spcPts val="800"/>
              </a:spcBef>
              <a:spcAft>
                <a:spcPts val="0"/>
              </a:spcAft>
              <a:defRPr sz="1600">
                <a:solidFill>
                  <a:schemeClr val="bg2">
                    <a:lumMod val="75000"/>
                  </a:schemeClr>
                </a:solidFill>
              </a:defRPr>
            </a:lvl4pPr>
            <a:lvl5pPr>
              <a:lnSpc>
                <a:spcPct val="90000"/>
              </a:lnSpc>
              <a:spcBef>
                <a:spcPts val="800"/>
              </a:spcBef>
              <a:spcAft>
                <a:spcPts val="0"/>
              </a:spcAft>
              <a:defRPr sz="1600">
                <a:solidFill>
                  <a:srgbClr val="7C868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Text Placeholder 27"/>
          <p:cNvSpPr>
            <a:spLocks noGrp="1"/>
          </p:cNvSpPr>
          <p:nvPr>
            <p:ph type="body" sz="quarter" idx="28" hasCustomPrompt="1"/>
          </p:nvPr>
        </p:nvSpPr>
        <p:spPr>
          <a:xfrm>
            <a:off x="576072" y="4613507"/>
            <a:ext cx="4434537" cy="466725"/>
          </a:xfrm>
        </p:spPr>
        <p:txBody>
          <a:bodyPr anchor="b"/>
          <a:lstStyle>
            <a:lvl1pPr>
              <a:lnSpc>
                <a:spcPct val="90000"/>
              </a:lnSpc>
              <a:defRPr sz="1800" b="1" baseline="0"/>
            </a:lvl1pPr>
          </a:lstStyle>
          <a:p>
            <a:pPr lvl="0"/>
            <a:r>
              <a:rPr lang="en-US" dirty="0"/>
              <a:t>Features or Sub Cloud Products </a:t>
            </a:r>
          </a:p>
        </p:txBody>
      </p:sp>
      <p:pic>
        <p:nvPicPr>
          <p:cNvPr id="16" name="Picture 23" descr="Picture 23"/>
          <p:cNvPicPr>
            <a:picLocks noChangeAspect="1"/>
          </p:cNvPicPr>
          <p:nvPr userDrawn="1"/>
        </p:nvPicPr>
        <p:blipFill>
          <a:blip r:embed="rId2">
            <a:extLst/>
          </a:blip>
          <a:stretch>
            <a:fillRect/>
          </a:stretch>
        </p:blipFill>
        <p:spPr>
          <a:xfrm>
            <a:off x="11320472" y="6257915"/>
            <a:ext cx="616302" cy="431413"/>
          </a:xfrm>
          <a:prstGeom prst="rect">
            <a:avLst/>
          </a:prstGeom>
          <a:ln w="12700">
            <a:miter lim="400000"/>
          </a:ln>
        </p:spPr>
      </p:pic>
    </p:spTree>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hank You_slide 2">
    <p:bg>
      <p:bgPr>
        <a:gradFill>
          <a:gsLst>
            <a:gs pos="0">
              <a:srgbClr val="118ED9"/>
            </a:gs>
            <a:gs pos="78899">
              <a:srgbClr val="4CC0D9"/>
            </a:gs>
            <a:gs pos="100000">
              <a:srgbClr val="68E2B3"/>
            </a:gs>
          </a:gsLst>
          <a:lin ang="5400000"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47" y="1840"/>
            <a:ext cx="12208337" cy="6867144"/>
          </a:xfrm>
          <a:prstGeom prst="rect">
            <a:avLst/>
          </a:prstGeom>
        </p:spPr>
      </p:pic>
      <p:grpSp>
        <p:nvGrpSpPr>
          <p:cNvPr id="2" name="Group 1"/>
          <p:cNvGrpSpPr/>
          <p:nvPr userDrawn="1"/>
        </p:nvGrpSpPr>
        <p:grpSpPr>
          <a:xfrm flipH="1">
            <a:off x="9975465" y="568501"/>
            <a:ext cx="1314127" cy="628288"/>
            <a:chOff x="10411287" y="2695706"/>
            <a:chExt cx="1724220" cy="824355"/>
          </a:xfrm>
        </p:grpSpPr>
        <p:sp>
          <p:nvSpPr>
            <p:cNvPr id="19" name="Shape"/>
            <p:cNvSpPr/>
            <p:nvPr userDrawn="1"/>
          </p:nvSpPr>
          <p:spPr>
            <a:xfrm>
              <a:off x="11236572" y="3222619"/>
              <a:ext cx="307644" cy="212898"/>
            </a:xfrm>
            <a:custGeom>
              <a:avLst/>
              <a:gdLst/>
              <a:ahLst/>
              <a:cxnLst>
                <a:cxn ang="0">
                  <a:pos x="wd2" y="hd2"/>
                </a:cxn>
                <a:cxn ang="5400000">
                  <a:pos x="wd2" y="hd2"/>
                </a:cxn>
                <a:cxn ang="10800000">
                  <a:pos x="wd2" y="hd2"/>
                </a:cxn>
                <a:cxn ang="16200000">
                  <a:pos x="wd2" y="hd2"/>
                </a:cxn>
              </a:cxnLst>
              <a:rect l="0" t="0" r="r" b="b"/>
              <a:pathLst>
                <a:path w="21377" h="21275" extrusionOk="0">
                  <a:moveTo>
                    <a:pt x="2169" y="3195"/>
                  </a:moveTo>
                  <a:cubicBezTo>
                    <a:pt x="2127" y="3156"/>
                    <a:pt x="1597" y="2864"/>
                    <a:pt x="919" y="2566"/>
                  </a:cubicBezTo>
                  <a:cubicBezTo>
                    <a:pt x="241" y="2268"/>
                    <a:pt x="-59" y="2181"/>
                    <a:pt x="9" y="1895"/>
                  </a:cubicBezTo>
                  <a:cubicBezTo>
                    <a:pt x="77" y="1609"/>
                    <a:pt x="732" y="1756"/>
                    <a:pt x="1142" y="1597"/>
                  </a:cubicBezTo>
                  <a:cubicBezTo>
                    <a:pt x="1553" y="1437"/>
                    <a:pt x="1678" y="1388"/>
                    <a:pt x="1954" y="869"/>
                  </a:cubicBezTo>
                  <a:cubicBezTo>
                    <a:pt x="2230" y="350"/>
                    <a:pt x="2454" y="-260"/>
                    <a:pt x="3800" y="117"/>
                  </a:cubicBezTo>
                  <a:cubicBezTo>
                    <a:pt x="5145" y="495"/>
                    <a:pt x="5296" y="574"/>
                    <a:pt x="5720" y="1090"/>
                  </a:cubicBezTo>
                  <a:cubicBezTo>
                    <a:pt x="6143" y="1604"/>
                    <a:pt x="6497" y="1854"/>
                    <a:pt x="7067" y="1921"/>
                  </a:cubicBezTo>
                  <a:cubicBezTo>
                    <a:pt x="7636" y="1989"/>
                    <a:pt x="8400" y="1435"/>
                    <a:pt x="9605" y="1761"/>
                  </a:cubicBezTo>
                  <a:cubicBezTo>
                    <a:pt x="10810" y="2086"/>
                    <a:pt x="12586" y="2933"/>
                    <a:pt x="14839" y="5296"/>
                  </a:cubicBezTo>
                  <a:cubicBezTo>
                    <a:pt x="17093" y="7658"/>
                    <a:pt x="17146" y="8011"/>
                    <a:pt x="17422" y="8233"/>
                  </a:cubicBezTo>
                  <a:cubicBezTo>
                    <a:pt x="17698" y="8455"/>
                    <a:pt x="18267" y="8713"/>
                    <a:pt x="18461" y="8832"/>
                  </a:cubicBezTo>
                  <a:cubicBezTo>
                    <a:pt x="18656" y="8952"/>
                    <a:pt x="18777" y="9020"/>
                    <a:pt x="18776" y="9116"/>
                  </a:cubicBezTo>
                  <a:cubicBezTo>
                    <a:pt x="18776" y="9211"/>
                    <a:pt x="20000" y="9520"/>
                    <a:pt x="19223" y="9592"/>
                  </a:cubicBezTo>
                  <a:cubicBezTo>
                    <a:pt x="19632" y="9815"/>
                    <a:pt x="20119" y="10066"/>
                    <a:pt x="19904" y="10153"/>
                  </a:cubicBezTo>
                  <a:cubicBezTo>
                    <a:pt x="19689" y="10242"/>
                    <a:pt x="19521" y="10251"/>
                    <a:pt x="19521" y="10251"/>
                  </a:cubicBezTo>
                  <a:cubicBezTo>
                    <a:pt x="19521" y="10251"/>
                    <a:pt x="20310" y="10854"/>
                    <a:pt x="20322" y="10978"/>
                  </a:cubicBezTo>
                  <a:cubicBezTo>
                    <a:pt x="20333" y="11101"/>
                    <a:pt x="20208" y="11055"/>
                    <a:pt x="19986" y="10997"/>
                  </a:cubicBezTo>
                  <a:cubicBezTo>
                    <a:pt x="19763" y="10938"/>
                    <a:pt x="20926" y="12060"/>
                    <a:pt x="21234" y="12199"/>
                  </a:cubicBezTo>
                  <a:cubicBezTo>
                    <a:pt x="21541" y="12336"/>
                    <a:pt x="21276" y="12333"/>
                    <a:pt x="21159" y="12338"/>
                  </a:cubicBezTo>
                  <a:cubicBezTo>
                    <a:pt x="21042" y="12343"/>
                    <a:pt x="20910" y="12246"/>
                    <a:pt x="20937" y="12375"/>
                  </a:cubicBezTo>
                  <a:cubicBezTo>
                    <a:pt x="20963" y="12504"/>
                    <a:pt x="20905" y="12460"/>
                    <a:pt x="20733" y="12397"/>
                  </a:cubicBezTo>
                  <a:cubicBezTo>
                    <a:pt x="20562" y="12333"/>
                    <a:pt x="20546" y="12327"/>
                    <a:pt x="20219" y="12111"/>
                  </a:cubicBezTo>
                  <a:cubicBezTo>
                    <a:pt x="19892" y="11894"/>
                    <a:pt x="19795" y="11787"/>
                    <a:pt x="19576" y="11802"/>
                  </a:cubicBezTo>
                  <a:cubicBezTo>
                    <a:pt x="19358" y="11816"/>
                    <a:pt x="19458" y="11997"/>
                    <a:pt x="19159" y="11718"/>
                  </a:cubicBezTo>
                  <a:cubicBezTo>
                    <a:pt x="18860" y="11441"/>
                    <a:pt x="18876" y="11256"/>
                    <a:pt x="18466" y="11224"/>
                  </a:cubicBezTo>
                  <a:cubicBezTo>
                    <a:pt x="18057" y="11192"/>
                    <a:pt x="17749" y="11055"/>
                    <a:pt x="17393" y="11090"/>
                  </a:cubicBezTo>
                  <a:cubicBezTo>
                    <a:pt x="17038" y="11126"/>
                    <a:pt x="16781" y="11079"/>
                    <a:pt x="16570" y="11049"/>
                  </a:cubicBezTo>
                  <a:cubicBezTo>
                    <a:pt x="16359" y="11019"/>
                    <a:pt x="16262" y="10912"/>
                    <a:pt x="16177" y="10832"/>
                  </a:cubicBezTo>
                  <a:cubicBezTo>
                    <a:pt x="16091" y="10753"/>
                    <a:pt x="15970" y="10780"/>
                    <a:pt x="15747" y="10817"/>
                  </a:cubicBezTo>
                  <a:cubicBezTo>
                    <a:pt x="15525" y="10854"/>
                    <a:pt x="13828" y="10586"/>
                    <a:pt x="13828" y="10586"/>
                  </a:cubicBezTo>
                  <a:cubicBezTo>
                    <a:pt x="13828" y="10586"/>
                    <a:pt x="14098" y="11211"/>
                    <a:pt x="13412" y="11149"/>
                  </a:cubicBezTo>
                  <a:cubicBezTo>
                    <a:pt x="13420" y="11749"/>
                    <a:pt x="13310" y="11995"/>
                    <a:pt x="12991" y="11925"/>
                  </a:cubicBezTo>
                  <a:cubicBezTo>
                    <a:pt x="12968" y="12419"/>
                    <a:pt x="12729" y="12737"/>
                    <a:pt x="12386" y="12610"/>
                  </a:cubicBezTo>
                  <a:cubicBezTo>
                    <a:pt x="12294" y="13030"/>
                    <a:pt x="12227" y="13316"/>
                    <a:pt x="11786" y="13177"/>
                  </a:cubicBezTo>
                  <a:cubicBezTo>
                    <a:pt x="11639" y="13720"/>
                    <a:pt x="11444" y="13696"/>
                    <a:pt x="11350" y="13661"/>
                  </a:cubicBezTo>
                  <a:cubicBezTo>
                    <a:pt x="11257" y="13627"/>
                    <a:pt x="11249" y="13767"/>
                    <a:pt x="11249" y="13767"/>
                  </a:cubicBezTo>
                  <a:cubicBezTo>
                    <a:pt x="11249" y="13767"/>
                    <a:pt x="11425" y="15290"/>
                    <a:pt x="10908" y="14932"/>
                  </a:cubicBezTo>
                  <a:cubicBezTo>
                    <a:pt x="10949" y="15448"/>
                    <a:pt x="10811" y="16401"/>
                    <a:pt x="10415" y="16016"/>
                  </a:cubicBezTo>
                  <a:cubicBezTo>
                    <a:pt x="10349" y="16757"/>
                    <a:pt x="10108" y="17360"/>
                    <a:pt x="9809" y="17082"/>
                  </a:cubicBezTo>
                  <a:cubicBezTo>
                    <a:pt x="9594" y="18006"/>
                    <a:pt x="9487" y="18326"/>
                    <a:pt x="9047" y="18091"/>
                  </a:cubicBezTo>
                  <a:cubicBezTo>
                    <a:pt x="8919" y="18618"/>
                    <a:pt x="8544" y="19698"/>
                    <a:pt x="8180" y="18943"/>
                  </a:cubicBezTo>
                  <a:cubicBezTo>
                    <a:pt x="7877" y="19619"/>
                    <a:pt x="7420" y="20406"/>
                    <a:pt x="7317" y="19962"/>
                  </a:cubicBezTo>
                  <a:cubicBezTo>
                    <a:pt x="7213" y="19517"/>
                    <a:pt x="7159" y="19449"/>
                    <a:pt x="7159" y="19449"/>
                  </a:cubicBezTo>
                  <a:cubicBezTo>
                    <a:pt x="7159" y="19449"/>
                    <a:pt x="7088" y="20498"/>
                    <a:pt x="6369" y="20806"/>
                  </a:cubicBezTo>
                  <a:cubicBezTo>
                    <a:pt x="6209" y="20580"/>
                    <a:pt x="6269" y="19599"/>
                    <a:pt x="6269" y="19599"/>
                  </a:cubicBezTo>
                  <a:cubicBezTo>
                    <a:pt x="6269" y="19599"/>
                    <a:pt x="5650" y="21018"/>
                    <a:pt x="5437" y="21179"/>
                  </a:cubicBezTo>
                  <a:cubicBezTo>
                    <a:pt x="5226" y="21340"/>
                    <a:pt x="5175" y="21250"/>
                    <a:pt x="5175" y="21250"/>
                  </a:cubicBezTo>
                  <a:cubicBezTo>
                    <a:pt x="5175" y="21250"/>
                    <a:pt x="5195" y="20492"/>
                    <a:pt x="5362" y="19837"/>
                  </a:cubicBezTo>
                  <a:cubicBezTo>
                    <a:pt x="4996" y="20490"/>
                    <a:pt x="4493" y="21165"/>
                    <a:pt x="4321" y="21197"/>
                  </a:cubicBezTo>
                  <a:cubicBezTo>
                    <a:pt x="4149" y="21229"/>
                    <a:pt x="4113" y="21335"/>
                    <a:pt x="4149" y="21229"/>
                  </a:cubicBezTo>
                  <a:cubicBezTo>
                    <a:pt x="4185" y="21123"/>
                    <a:pt x="4574" y="19689"/>
                    <a:pt x="4574" y="19689"/>
                  </a:cubicBezTo>
                  <a:cubicBezTo>
                    <a:pt x="4574" y="19689"/>
                    <a:pt x="3950" y="20390"/>
                    <a:pt x="3704" y="20467"/>
                  </a:cubicBezTo>
                  <a:cubicBezTo>
                    <a:pt x="3457" y="20543"/>
                    <a:pt x="3746" y="19766"/>
                    <a:pt x="3782" y="19659"/>
                  </a:cubicBezTo>
                  <a:cubicBezTo>
                    <a:pt x="3817" y="19552"/>
                    <a:pt x="5167" y="15439"/>
                    <a:pt x="5488" y="14291"/>
                  </a:cubicBezTo>
                  <a:cubicBezTo>
                    <a:pt x="5810" y="13143"/>
                    <a:pt x="6572" y="10366"/>
                    <a:pt x="6722" y="9991"/>
                  </a:cubicBezTo>
                  <a:cubicBezTo>
                    <a:pt x="6872" y="9616"/>
                    <a:pt x="7064" y="9377"/>
                    <a:pt x="7064" y="9377"/>
                  </a:cubicBezTo>
                  <a:cubicBezTo>
                    <a:pt x="7064" y="9377"/>
                    <a:pt x="6856" y="8033"/>
                    <a:pt x="7489" y="6905"/>
                  </a:cubicBezTo>
                  <a:cubicBezTo>
                    <a:pt x="6909" y="6619"/>
                    <a:pt x="6939" y="6917"/>
                    <a:pt x="6306" y="6086"/>
                  </a:cubicBezTo>
                  <a:cubicBezTo>
                    <a:pt x="5673" y="5254"/>
                    <a:pt x="5288" y="5089"/>
                    <a:pt x="4976" y="4973"/>
                  </a:cubicBezTo>
                  <a:cubicBezTo>
                    <a:pt x="4664" y="4858"/>
                    <a:pt x="4591" y="4711"/>
                    <a:pt x="4439" y="4631"/>
                  </a:cubicBezTo>
                  <a:cubicBezTo>
                    <a:pt x="4287" y="4551"/>
                    <a:pt x="3554" y="4281"/>
                    <a:pt x="3204" y="4008"/>
                  </a:cubicBezTo>
                  <a:cubicBezTo>
                    <a:pt x="2854" y="3735"/>
                    <a:pt x="2169" y="3195"/>
                    <a:pt x="2169" y="3195"/>
                  </a:cubicBezTo>
                  <a:close/>
                </a:path>
              </a:pathLst>
            </a:custGeom>
            <a:solidFill>
              <a:srgbClr val="3E6E84"/>
            </a:solidFill>
            <a:ln w="12700">
              <a:miter lim="400000"/>
            </a:ln>
          </p:spPr>
          <p:txBody>
            <a:bodyPr lIns="9523" tIns="9523" rIns="9523" bIns="9523" anchor="ctr"/>
            <a:lstStyle/>
            <a:p>
              <a:pPr defTabSz="114277">
                <a:defRPr sz="1400" spc="0">
                  <a:effectLst>
                    <a:outerShdw blurRad="38100" dist="12700" dir="5400000" rotWithShape="0">
                      <a:srgbClr val="000000">
                        <a:alpha val="50000"/>
                      </a:srgbClr>
                    </a:outerShdw>
                  </a:effectLst>
                  <a:latin typeface="Gill Sans"/>
                  <a:ea typeface="Gill Sans"/>
                  <a:cs typeface="Gill Sans"/>
                  <a:sym typeface="Gill Sans"/>
                </a:defRPr>
              </a:pPr>
              <a:endParaRPr sz="700"/>
            </a:p>
          </p:txBody>
        </p:sp>
        <p:sp>
          <p:nvSpPr>
            <p:cNvPr id="20" name="Shape"/>
            <p:cNvSpPr/>
            <p:nvPr userDrawn="1"/>
          </p:nvSpPr>
          <p:spPr>
            <a:xfrm>
              <a:off x="11769834" y="3286102"/>
              <a:ext cx="365673" cy="233959"/>
            </a:xfrm>
            <a:custGeom>
              <a:avLst/>
              <a:gdLst/>
              <a:ahLst/>
              <a:cxnLst>
                <a:cxn ang="0">
                  <a:pos x="wd2" y="hd2"/>
                </a:cxn>
                <a:cxn ang="5400000">
                  <a:pos x="wd2" y="hd2"/>
                </a:cxn>
                <a:cxn ang="10800000">
                  <a:pos x="wd2" y="hd2"/>
                </a:cxn>
                <a:cxn ang="16200000">
                  <a:pos x="wd2" y="hd2"/>
                </a:cxn>
              </a:cxnLst>
              <a:rect l="0" t="0" r="r" b="b"/>
              <a:pathLst>
                <a:path w="21143" h="20614"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a:miter lim="400000"/>
            </a:ln>
          </p:spPr>
          <p:txBody>
            <a:bodyPr lIns="9523" tIns="9523" rIns="9523" bIns="9523" anchor="ctr"/>
            <a:lstStyle/>
            <a:p>
              <a:pPr defTabSz="114277">
                <a:defRPr sz="1400" spc="0">
                  <a:effectLst>
                    <a:outerShdw blurRad="38100" dist="12700" dir="5400000" rotWithShape="0">
                      <a:srgbClr val="000000">
                        <a:alpha val="50000"/>
                      </a:srgbClr>
                    </a:outerShdw>
                  </a:effectLst>
                  <a:latin typeface="Gill Sans"/>
                  <a:ea typeface="Gill Sans"/>
                  <a:cs typeface="Gill Sans"/>
                  <a:sym typeface="Gill Sans"/>
                </a:defRPr>
              </a:pPr>
              <a:endParaRPr sz="700"/>
            </a:p>
          </p:txBody>
        </p:sp>
        <p:sp>
          <p:nvSpPr>
            <p:cNvPr id="21" name="Shape"/>
            <p:cNvSpPr/>
            <p:nvPr userDrawn="1"/>
          </p:nvSpPr>
          <p:spPr>
            <a:xfrm>
              <a:off x="10411287" y="2695706"/>
              <a:ext cx="337358" cy="316900"/>
            </a:xfrm>
            <a:custGeom>
              <a:avLst/>
              <a:gdLst/>
              <a:ahLst/>
              <a:cxnLst>
                <a:cxn ang="0">
                  <a:pos x="wd2" y="hd2"/>
                </a:cxn>
                <a:cxn ang="5400000">
                  <a:pos x="wd2" y="hd2"/>
                </a:cxn>
                <a:cxn ang="10800000">
                  <a:pos x="wd2" y="hd2"/>
                </a:cxn>
                <a:cxn ang="16200000">
                  <a:pos x="wd2" y="hd2"/>
                </a:cxn>
              </a:cxnLst>
              <a:rect l="0" t="0" r="r" b="b"/>
              <a:pathLst>
                <a:path w="20764" h="21314" extrusionOk="0">
                  <a:moveTo>
                    <a:pt x="7748" y="13862"/>
                  </a:moveTo>
                  <a:cubicBezTo>
                    <a:pt x="7581" y="13891"/>
                    <a:pt x="7081" y="14159"/>
                    <a:pt x="6912" y="14057"/>
                  </a:cubicBezTo>
                  <a:cubicBezTo>
                    <a:pt x="6744" y="13954"/>
                    <a:pt x="6574" y="13773"/>
                    <a:pt x="6381" y="13697"/>
                  </a:cubicBezTo>
                  <a:cubicBezTo>
                    <a:pt x="6189" y="13621"/>
                    <a:pt x="5821" y="12814"/>
                    <a:pt x="4526" y="12753"/>
                  </a:cubicBezTo>
                  <a:cubicBezTo>
                    <a:pt x="3233" y="12691"/>
                    <a:pt x="2634" y="12751"/>
                    <a:pt x="2164" y="13594"/>
                  </a:cubicBezTo>
                  <a:cubicBezTo>
                    <a:pt x="1694" y="14438"/>
                    <a:pt x="1193" y="14575"/>
                    <a:pt x="716" y="14765"/>
                  </a:cubicBezTo>
                  <a:cubicBezTo>
                    <a:pt x="239" y="14954"/>
                    <a:pt x="-763" y="15334"/>
                    <a:pt x="1010" y="15363"/>
                  </a:cubicBezTo>
                  <a:cubicBezTo>
                    <a:pt x="2783" y="15393"/>
                    <a:pt x="2855" y="15418"/>
                    <a:pt x="3095" y="15441"/>
                  </a:cubicBezTo>
                  <a:cubicBezTo>
                    <a:pt x="3335" y="15464"/>
                    <a:pt x="3911" y="15587"/>
                    <a:pt x="4150" y="15636"/>
                  </a:cubicBezTo>
                  <a:cubicBezTo>
                    <a:pt x="4391" y="15686"/>
                    <a:pt x="4848" y="15863"/>
                    <a:pt x="5161" y="15990"/>
                  </a:cubicBezTo>
                  <a:cubicBezTo>
                    <a:pt x="5474" y="16117"/>
                    <a:pt x="5665" y="16088"/>
                    <a:pt x="5858" y="16190"/>
                  </a:cubicBezTo>
                  <a:cubicBezTo>
                    <a:pt x="6050" y="16292"/>
                    <a:pt x="6412" y="16471"/>
                    <a:pt x="6822" y="16779"/>
                  </a:cubicBezTo>
                  <a:cubicBezTo>
                    <a:pt x="7233" y="17088"/>
                    <a:pt x="7570" y="17267"/>
                    <a:pt x="7907" y="17420"/>
                  </a:cubicBezTo>
                  <a:cubicBezTo>
                    <a:pt x="8244" y="17573"/>
                    <a:pt x="8678" y="17776"/>
                    <a:pt x="9015" y="17981"/>
                  </a:cubicBezTo>
                  <a:cubicBezTo>
                    <a:pt x="9353" y="18186"/>
                    <a:pt x="10268" y="18619"/>
                    <a:pt x="10700" y="18744"/>
                  </a:cubicBezTo>
                  <a:cubicBezTo>
                    <a:pt x="11133" y="18870"/>
                    <a:pt x="12359" y="19273"/>
                    <a:pt x="12767" y="19346"/>
                  </a:cubicBezTo>
                  <a:cubicBezTo>
                    <a:pt x="13175" y="19419"/>
                    <a:pt x="14133" y="19406"/>
                    <a:pt x="14420" y="19403"/>
                  </a:cubicBezTo>
                  <a:cubicBezTo>
                    <a:pt x="14707" y="19399"/>
                    <a:pt x="15905" y="19358"/>
                    <a:pt x="15905" y="19358"/>
                  </a:cubicBezTo>
                  <a:cubicBezTo>
                    <a:pt x="15905" y="19358"/>
                    <a:pt x="16104" y="20009"/>
                    <a:pt x="16679" y="20028"/>
                  </a:cubicBezTo>
                  <a:cubicBezTo>
                    <a:pt x="17254" y="20046"/>
                    <a:pt x="18504" y="20423"/>
                    <a:pt x="18960" y="20548"/>
                  </a:cubicBezTo>
                  <a:cubicBezTo>
                    <a:pt x="19416" y="20673"/>
                    <a:pt x="19585" y="20723"/>
                    <a:pt x="19801" y="20798"/>
                  </a:cubicBezTo>
                  <a:cubicBezTo>
                    <a:pt x="20018" y="20874"/>
                    <a:pt x="19921" y="20797"/>
                    <a:pt x="20210" y="20976"/>
                  </a:cubicBezTo>
                  <a:cubicBezTo>
                    <a:pt x="20499" y="21156"/>
                    <a:pt x="20597" y="21285"/>
                    <a:pt x="20717" y="21310"/>
                  </a:cubicBezTo>
                  <a:cubicBezTo>
                    <a:pt x="20837" y="21335"/>
                    <a:pt x="20692" y="21206"/>
                    <a:pt x="20642" y="20997"/>
                  </a:cubicBezTo>
                  <a:cubicBezTo>
                    <a:pt x="20592" y="20788"/>
                    <a:pt x="20543" y="20711"/>
                    <a:pt x="20421" y="20529"/>
                  </a:cubicBezTo>
                  <a:cubicBezTo>
                    <a:pt x="20299" y="20347"/>
                    <a:pt x="20081" y="20167"/>
                    <a:pt x="20249" y="20191"/>
                  </a:cubicBezTo>
                  <a:cubicBezTo>
                    <a:pt x="20417" y="20214"/>
                    <a:pt x="20610" y="20291"/>
                    <a:pt x="20368" y="20058"/>
                  </a:cubicBezTo>
                  <a:cubicBezTo>
                    <a:pt x="20126" y="19826"/>
                    <a:pt x="19981" y="19775"/>
                    <a:pt x="19860" y="19646"/>
                  </a:cubicBezTo>
                  <a:cubicBezTo>
                    <a:pt x="19739" y="19517"/>
                    <a:pt x="20004" y="19644"/>
                    <a:pt x="19954" y="19513"/>
                  </a:cubicBezTo>
                  <a:cubicBezTo>
                    <a:pt x="19905" y="19384"/>
                    <a:pt x="19616" y="19257"/>
                    <a:pt x="19495" y="19127"/>
                  </a:cubicBezTo>
                  <a:cubicBezTo>
                    <a:pt x="19374" y="18999"/>
                    <a:pt x="19254" y="18921"/>
                    <a:pt x="19254" y="18921"/>
                  </a:cubicBezTo>
                  <a:cubicBezTo>
                    <a:pt x="19254" y="18921"/>
                    <a:pt x="19854" y="19018"/>
                    <a:pt x="19973" y="19016"/>
                  </a:cubicBezTo>
                  <a:cubicBezTo>
                    <a:pt x="20093" y="19014"/>
                    <a:pt x="19876" y="18887"/>
                    <a:pt x="19611" y="18707"/>
                  </a:cubicBezTo>
                  <a:cubicBezTo>
                    <a:pt x="19345" y="18527"/>
                    <a:pt x="19152" y="18399"/>
                    <a:pt x="18983" y="18296"/>
                  </a:cubicBezTo>
                  <a:cubicBezTo>
                    <a:pt x="18814" y="18194"/>
                    <a:pt x="18453" y="18015"/>
                    <a:pt x="18453" y="18015"/>
                  </a:cubicBezTo>
                  <a:lnTo>
                    <a:pt x="18236" y="17835"/>
                  </a:lnTo>
                  <a:cubicBezTo>
                    <a:pt x="18236" y="17835"/>
                    <a:pt x="19430" y="17558"/>
                    <a:pt x="18040" y="17445"/>
                  </a:cubicBezTo>
                  <a:cubicBezTo>
                    <a:pt x="17530" y="16823"/>
                    <a:pt x="17385" y="16773"/>
                    <a:pt x="17048" y="16515"/>
                  </a:cubicBezTo>
                  <a:cubicBezTo>
                    <a:pt x="16709" y="16259"/>
                    <a:pt x="16130" y="15821"/>
                    <a:pt x="16130" y="15821"/>
                  </a:cubicBezTo>
                  <a:cubicBezTo>
                    <a:pt x="16130" y="15821"/>
                    <a:pt x="16153" y="15820"/>
                    <a:pt x="16488" y="15790"/>
                  </a:cubicBezTo>
                  <a:cubicBezTo>
                    <a:pt x="16823" y="15759"/>
                    <a:pt x="16919" y="15758"/>
                    <a:pt x="16990" y="15678"/>
                  </a:cubicBezTo>
                  <a:cubicBezTo>
                    <a:pt x="17062" y="15599"/>
                    <a:pt x="17037" y="15599"/>
                    <a:pt x="16822" y="15577"/>
                  </a:cubicBezTo>
                  <a:cubicBezTo>
                    <a:pt x="16606" y="15552"/>
                    <a:pt x="16246" y="15531"/>
                    <a:pt x="16246" y="15531"/>
                  </a:cubicBezTo>
                  <a:cubicBezTo>
                    <a:pt x="16246" y="15531"/>
                    <a:pt x="16054" y="15508"/>
                    <a:pt x="16221" y="15401"/>
                  </a:cubicBezTo>
                  <a:cubicBezTo>
                    <a:pt x="16388" y="15293"/>
                    <a:pt x="16435" y="15215"/>
                    <a:pt x="16601" y="15108"/>
                  </a:cubicBezTo>
                  <a:cubicBezTo>
                    <a:pt x="16767" y="15001"/>
                    <a:pt x="16863" y="14947"/>
                    <a:pt x="16838" y="14869"/>
                  </a:cubicBezTo>
                  <a:cubicBezTo>
                    <a:pt x="16813" y="14791"/>
                    <a:pt x="16598" y="14820"/>
                    <a:pt x="16549" y="14742"/>
                  </a:cubicBezTo>
                  <a:cubicBezTo>
                    <a:pt x="16500" y="14664"/>
                    <a:pt x="16454" y="14796"/>
                    <a:pt x="16500" y="14664"/>
                  </a:cubicBezTo>
                  <a:cubicBezTo>
                    <a:pt x="16547" y="14533"/>
                    <a:pt x="16664" y="14322"/>
                    <a:pt x="16664" y="14322"/>
                  </a:cubicBezTo>
                  <a:cubicBezTo>
                    <a:pt x="16664" y="14322"/>
                    <a:pt x="16638" y="14112"/>
                    <a:pt x="16710" y="14112"/>
                  </a:cubicBezTo>
                  <a:cubicBezTo>
                    <a:pt x="16782" y="14111"/>
                    <a:pt x="16950" y="14135"/>
                    <a:pt x="16950" y="14135"/>
                  </a:cubicBezTo>
                  <a:lnTo>
                    <a:pt x="16948" y="13951"/>
                  </a:lnTo>
                  <a:cubicBezTo>
                    <a:pt x="16948" y="13951"/>
                    <a:pt x="16996" y="14003"/>
                    <a:pt x="17163" y="13923"/>
                  </a:cubicBezTo>
                  <a:cubicBezTo>
                    <a:pt x="17330" y="13842"/>
                    <a:pt x="17402" y="13867"/>
                    <a:pt x="17329" y="13737"/>
                  </a:cubicBezTo>
                  <a:cubicBezTo>
                    <a:pt x="17255" y="13607"/>
                    <a:pt x="17207" y="13608"/>
                    <a:pt x="17135" y="13530"/>
                  </a:cubicBezTo>
                  <a:cubicBezTo>
                    <a:pt x="17062" y="13452"/>
                    <a:pt x="16664" y="13262"/>
                    <a:pt x="17216" y="13228"/>
                  </a:cubicBezTo>
                  <a:cubicBezTo>
                    <a:pt x="17766" y="13195"/>
                    <a:pt x="17837" y="13168"/>
                    <a:pt x="17897" y="13089"/>
                  </a:cubicBezTo>
                  <a:cubicBezTo>
                    <a:pt x="17955" y="13009"/>
                    <a:pt x="18076" y="13112"/>
                    <a:pt x="18230" y="12940"/>
                  </a:cubicBezTo>
                  <a:cubicBezTo>
                    <a:pt x="18384" y="12768"/>
                    <a:pt x="18288" y="12808"/>
                    <a:pt x="18515" y="12701"/>
                  </a:cubicBezTo>
                  <a:cubicBezTo>
                    <a:pt x="18741" y="12593"/>
                    <a:pt x="18777" y="12541"/>
                    <a:pt x="18847" y="12422"/>
                  </a:cubicBezTo>
                  <a:cubicBezTo>
                    <a:pt x="18918" y="12303"/>
                    <a:pt x="18798" y="12265"/>
                    <a:pt x="18726" y="12279"/>
                  </a:cubicBezTo>
                  <a:cubicBezTo>
                    <a:pt x="18654" y="12293"/>
                    <a:pt x="18283" y="12272"/>
                    <a:pt x="18283" y="12272"/>
                  </a:cubicBezTo>
                  <a:cubicBezTo>
                    <a:pt x="18283" y="12272"/>
                    <a:pt x="18701" y="12201"/>
                    <a:pt x="18869" y="12173"/>
                  </a:cubicBezTo>
                  <a:cubicBezTo>
                    <a:pt x="19036" y="12144"/>
                    <a:pt x="19273" y="11945"/>
                    <a:pt x="19296" y="11853"/>
                  </a:cubicBezTo>
                  <a:cubicBezTo>
                    <a:pt x="19319" y="11762"/>
                    <a:pt x="19329" y="11630"/>
                    <a:pt x="19341" y="11590"/>
                  </a:cubicBezTo>
                  <a:cubicBezTo>
                    <a:pt x="19353" y="11551"/>
                    <a:pt x="19054" y="11607"/>
                    <a:pt x="19054" y="11607"/>
                  </a:cubicBezTo>
                  <a:cubicBezTo>
                    <a:pt x="19054" y="11607"/>
                    <a:pt x="19435" y="11445"/>
                    <a:pt x="19602" y="11299"/>
                  </a:cubicBezTo>
                  <a:cubicBezTo>
                    <a:pt x="19767" y="11153"/>
                    <a:pt x="19778" y="11049"/>
                    <a:pt x="19801" y="10983"/>
                  </a:cubicBezTo>
                  <a:cubicBezTo>
                    <a:pt x="19825" y="10917"/>
                    <a:pt x="19538" y="10934"/>
                    <a:pt x="19406" y="11001"/>
                  </a:cubicBezTo>
                  <a:cubicBezTo>
                    <a:pt x="19276" y="11068"/>
                    <a:pt x="18964" y="11098"/>
                    <a:pt x="18964" y="11098"/>
                  </a:cubicBezTo>
                  <a:cubicBezTo>
                    <a:pt x="18964" y="11098"/>
                    <a:pt x="19119" y="10966"/>
                    <a:pt x="19369" y="10832"/>
                  </a:cubicBezTo>
                  <a:cubicBezTo>
                    <a:pt x="19619" y="10697"/>
                    <a:pt x="19845" y="10576"/>
                    <a:pt x="19963" y="10418"/>
                  </a:cubicBezTo>
                  <a:cubicBezTo>
                    <a:pt x="20081" y="10259"/>
                    <a:pt x="20104" y="10129"/>
                    <a:pt x="20139" y="10088"/>
                  </a:cubicBezTo>
                  <a:cubicBezTo>
                    <a:pt x="20175" y="10049"/>
                    <a:pt x="19876" y="10157"/>
                    <a:pt x="19769" y="10224"/>
                  </a:cubicBezTo>
                  <a:cubicBezTo>
                    <a:pt x="19662" y="10290"/>
                    <a:pt x="19543" y="10306"/>
                    <a:pt x="19435" y="10360"/>
                  </a:cubicBezTo>
                  <a:cubicBezTo>
                    <a:pt x="19328" y="10413"/>
                    <a:pt x="19554" y="10188"/>
                    <a:pt x="19708" y="10041"/>
                  </a:cubicBezTo>
                  <a:cubicBezTo>
                    <a:pt x="19862" y="9895"/>
                    <a:pt x="19767" y="9949"/>
                    <a:pt x="19980" y="9711"/>
                  </a:cubicBezTo>
                  <a:cubicBezTo>
                    <a:pt x="20192" y="9472"/>
                    <a:pt x="20133" y="9512"/>
                    <a:pt x="20263" y="9380"/>
                  </a:cubicBezTo>
                  <a:cubicBezTo>
                    <a:pt x="20393" y="9247"/>
                    <a:pt x="20036" y="9423"/>
                    <a:pt x="19857" y="9542"/>
                  </a:cubicBezTo>
                  <a:cubicBezTo>
                    <a:pt x="19680" y="9663"/>
                    <a:pt x="19299" y="9916"/>
                    <a:pt x="19216" y="9969"/>
                  </a:cubicBezTo>
                  <a:cubicBezTo>
                    <a:pt x="19132" y="10023"/>
                    <a:pt x="19001" y="10103"/>
                    <a:pt x="19273" y="9759"/>
                  </a:cubicBezTo>
                  <a:cubicBezTo>
                    <a:pt x="19545" y="9415"/>
                    <a:pt x="19758" y="9125"/>
                    <a:pt x="19840" y="9019"/>
                  </a:cubicBezTo>
                  <a:cubicBezTo>
                    <a:pt x="19923" y="8914"/>
                    <a:pt x="20053" y="8768"/>
                    <a:pt x="20135" y="8648"/>
                  </a:cubicBezTo>
                  <a:cubicBezTo>
                    <a:pt x="20218" y="8529"/>
                    <a:pt x="19221" y="9341"/>
                    <a:pt x="19102" y="9422"/>
                  </a:cubicBezTo>
                  <a:cubicBezTo>
                    <a:pt x="18983" y="9502"/>
                    <a:pt x="18828" y="9595"/>
                    <a:pt x="18781" y="9648"/>
                  </a:cubicBezTo>
                  <a:cubicBezTo>
                    <a:pt x="18734" y="9702"/>
                    <a:pt x="18590" y="9703"/>
                    <a:pt x="18731" y="9517"/>
                  </a:cubicBezTo>
                  <a:cubicBezTo>
                    <a:pt x="18873" y="9332"/>
                    <a:pt x="19110" y="9080"/>
                    <a:pt x="19287" y="8803"/>
                  </a:cubicBezTo>
                  <a:cubicBezTo>
                    <a:pt x="19463" y="8527"/>
                    <a:pt x="19440" y="8553"/>
                    <a:pt x="19556" y="8264"/>
                  </a:cubicBezTo>
                  <a:cubicBezTo>
                    <a:pt x="19673" y="7974"/>
                    <a:pt x="19696" y="7870"/>
                    <a:pt x="19696" y="7870"/>
                  </a:cubicBezTo>
                  <a:cubicBezTo>
                    <a:pt x="19696" y="7870"/>
                    <a:pt x="19459" y="8107"/>
                    <a:pt x="19353" y="8279"/>
                  </a:cubicBezTo>
                  <a:cubicBezTo>
                    <a:pt x="19247" y="8450"/>
                    <a:pt x="19058" y="8663"/>
                    <a:pt x="18999" y="8768"/>
                  </a:cubicBezTo>
                  <a:cubicBezTo>
                    <a:pt x="18940" y="8874"/>
                    <a:pt x="18845" y="8954"/>
                    <a:pt x="18974" y="8677"/>
                  </a:cubicBezTo>
                  <a:cubicBezTo>
                    <a:pt x="19103" y="8401"/>
                    <a:pt x="19150" y="8348"/>
                    <a:pt x="19220" y="8150"/>
                  </a:cubicBezTo>
                  <a:cubicBezTo>
                    <a:pt x="19289" y="7953"/>
                    <a:pt x="19277" y="7901"/>
                    <a:pt x="19335" y="7717"/>
                  </a:cubicBezTo>
                  <a:cubicBezTo>
                    <a:pt x="19393" y="7533"/>
                    <a:pt x="19027" y="8074"/>
                    <a:pt x="18922" y="8285"/>
                  </a:cubicBezTo>
                  <a:cubicBezTo>
                    <a:pt x="18816" y="8496"/>
                    <a:pt x="18498" y="8958"/>
                    <a:pt x="18321" y="9169"/>
                  </a:cubicBezTo>
                  <a:cubicBezTo>
                    <a:pt x="18143" y="9382"/>
                    <a:pt x="17598" y="9886"/>
                    <a:pt x="17420" y="10059"/>
                  </a:cubicBezTo>
                  <a:cubicBezTo>
                    <a:pt x="17243" y="10231"/>
                    <a:pt x="16863" y="10589"/>
                    <a:pt x="16661" y="10749"/>
                  </a:cubicBezTo>
                  <a:cubicBezTo>
                    <a:pt x="16459" y="10909"/>
                    <a:pt x="16341" y="10989"/>
                    <a:pt x="16209" y="11056"/>
                  </a:cubicBezTo>
                  <a:cubicBezTo>
                    <a:pt x="16078" y="11123"/>
                    <a:pt x="16030" y="11058"/>
                    <a:pt x="16030" y="11058"/>
                  </a:cubicBezTo>
                  <a:lnTo>
                    <a:pt x="16004" y="10901"/>
                  </a:lnTo>
                  <a:cubicBezTo>
                    <a:pt x="16004" y="10901"/>
                    <a:pt x="16088" y="10927"/>
                    <a:pt x="16148" y="10913"/>
                  </a:cubicBezTo>
                  <a:cubicBezTo>
                    <a:pt x="16207" y="10898"/>
                    <a:pt x="16315" y="10884"/>
                    <a:pt x="16338" y="10714"/>
                  </a:cubicBezTo>
                  <a:cubicBezTo>
                    <a:pt x="16359" y="10543"/>
                    <a:pt x="16348" y="10518"/>
                    <a:pt x="16322" y="10413"/>
                  </a:cubicBezTo>
                  <a:cubicBezTo>
                    <a:pt x="16297" y="10309"/>
                    <a:pt x="16260" y="10218"/>
                    <a:pt x="16224" y="10153"/>
                  </a:cubicBezTo>
                  <a:cubicBezTo>
                    <a:pt x="16187" y="10087"/>
                    <a:pt x="16102" y="9958"/>
                    <a:pt x="16102" y="9958"/>
                  </a:cubicBezTo>
                  <a:cubicBezTo>
                    <a:pt x="16102" y="9958"/>
                    <a:pt x="16282" y="10021"/>
                    <a:pt x="16328" y="9837"/>
                  </a:cubicBezTo>
                  <a:cubicBezTo>
                    <a:pt x="16374" y="9654"/>
                    <a:pt x="16349" y="9588"/>
                    <a:pt x="16323" y="9445"/>
                  </a:cubicBezTo>
                  <a:cubicBezTo>
                    <a:pt x="16298" y="9301"/>
                    <a:pt x="16260" y="9105"/>
                    <a:pt x="16282" y="8960"/>
                  </a:cubicBezTo>
                  <a:cubicBezTo>
                    <a:pt x="16305" y="8817"/>
                    <a:pt x="16303" y="8672"/>
                    <a:pt x="16325" y="8528"/>
                  </a:cubicBezTo>
                  <a:cubicBezTo>
                    <a:pt x="16348" y="8384"/>
                    <a:pt x="16359" y="8319"/>
                    <a:pt x="16274" y="8228"/>
                  </a:cubicBezTo>
                  <a:cubicBezTo>
                    <a:pt x="16189" y="8137"/>
                    <a:pt x="16008" y="8009"/>
                    <a:pt x="15959" y="7944"/>
                  </a:cubicBezTo>
                  <a:cubicBezTo>
                    <a:pt x="15911" y="7879"/>
                    <a:pt x="15887" y="7814"/>
                    <a:pt x="15887" y="7814"/>
                  </a:cubicBezTo>
                  <a:cubicBezTo>
                    <a:pt x="15887" y="7814"/>
                    <a:pt x="16091" y="7851"/>
                    <a:pt x="16375" y="7638"/>
                  </a:cubicBezTo>
                  <a:cubicBezTo>
                    <a:pt x="16661" y="7424"/>
                    <a:pt x="16658" y="7189"/>
                    <a:pt x="16658" y="7189"/>
                  </a:cubicBezTo>
                  <a:cubicBezTo>
                    <a:pt x="16658" y="7189"/>
                    <a:pt x="17063" y="7000"/>
                    <a:pt x="17045" y="6412"/>
                  </a:cubicBezTo>
                  <a:cubicBezTo>
                    <a:pt x="17424" y="6014"/>
                    <a:pt x="17359" y="5596"/>
                    <a:pt x="17359" y="5596"/>
                  </a:cubicBezTo>
                  <a:cubicBezTo>
                    <a:pt x="17359" y="5596"/>
                    <a:pt x="17823" y="5276"/>
                    <a:pt x="17708" y="4584"/>
                  </a:cubicBezTo>
                  <a:cubicBezTo>
                    <a:pt x="18002" y="4135"/>
                    <a:pt x="18108" y="4016"/>
                    <a:pt x="18034" y="3755"/>
                  </a:cubicBezTo>
                  <a:cubicBezTo>
                    <a:pt x="17959" y="3494"/>
                    <a:pt x="17734" y="3655"/>
                    <a:pt x="17734" y="3655"/>
                  </a:cubicBezTo>
                  <a:cubicBezTo>
                    <a:pt x="17734" y="3655"/>
                    <a:pt x="18160" y="3217"/>
                    <a:pt x="18205" y="2955"/>
                  </a:cubicBezTo>
                  <a:cubicBezTo>
                    <a:pt x="18250" y="2693"/>
                    <a:pt x="18379" y="2403"/>
                    <a:pt x="17509" y="2872"/>
                  </a:cubicBezTo>
                  <a:cubicBezTo>
                    <a:pt x="17364" y="2743"/>
                    <a:pt x="17591" y="2688"/>
                    <a:pt x="17779" y="2397"/>
                  </a:cubicBezTo>
                  <a:cubicBezTo>
                    <a:pt x="17968" y="2107"/>
                    <a:pt x="18569" y="1222"/>
                    <a:pt x="17772" y="1743"/>
                  </a:cubicBezTo>
                  <a:cubicBezTo>
                    <a:pt x="16976" y="2263"/>
                    <a:pt x="16950" y="2159"/>
                    <a:pt x="17128" y="1935"/>
                  </a:cubicBezTo>
                  <a:cubicBezTo>
                    <a:pt x="17305" y="1710"/>
                    <a:pt x="17851" y="1297"/>
                    <a:pt x="17958" y="1190"/>
                  </a:cubicBezTo>
                  <a:cubicBezTo>
                    <a:pt x="18065" y="1085"/>
                    <a:pt x="18038" y="850"/>
                    <a:pt x="17515" y="1132"/>
                  </a:cubicBezTo>
                  <a:cubicBezTo>
                    <a:pt x="16990" y="1413"/>
                    <a:pt x="17024" y="1229"/>
                    <a:pt x="17274" y="1056"/>
                  </a:cubicBezTo>
                  <a:cubicBezTo>
                    <a:pt x="17524" y="883"/>
                    <a:pt x="18245" y="74"/>
                    <a:pt x="17079" y="732"/>
                  </a:cubicBezTo>
                  <a:cubicBezTo>
                    <a:pt x="15912" y="1388"/>
                    <a:pt x="16472" y="1092"/>
                    <a:pt x="16720" y="801"/>
                  </a:cubicBezTo>
                  <a:cubicBezTo>
                    <a:pt x="16968" y="510"/>
                    <a:pt x="17160" y="416"/>
                    <a:pt x="17180" y="76"/>
                  </a:cubicBezTo>
                  <a:cubicBezTo>
                    <a:pt x="17200" y="-265"/>
                    <a:pt x="16107" y="587"/>
                    <a:pt x="15363" y="1565"/>
                  </a:cubicBezTo>
                  <a:cubicBezTo>
                    <a:pt x="14619" y="2543"/>
                    <a:pt x="14004" y="3218"/>
                    <a:pt x="13815" y="3391"/>
                  </a:cubicBezTo>
                  <a:cubicBezTo>
                    <a:pt x="13625" y="3564"/>
                    <a:pt x="13105" y="4199"/>
                    <a:pt x="13035" y="4383"/>
                  </a:cubicBezTo>
                  <a:cubicBezTo>
                    <a:pt x="12965" y="4567"/>
                    <a:pt x="12799" y="4753"/>
                    <a:pt x="12788" y="4779"/>
                  </a:cubicBezTo>
                  <a:cubicBezTo>
                    <a:pt x="12776" y="4805"/>
                    <a:pt x="12820" y="4517"/>
                    <a:pt x="12666" y="4650"/>
                  </a:cubicBezTo>
                  <a:cubicBezTo>
                    <a:pt x="12512" y="4783"/>
                    <a:pt x="11713" y="5133"/>
                    <a:pt x="11226" y="6579"/>
                  </a:cubicBezTo>
                  <a:cubicBezTo>
                    <a:pt x="10739" y="8025"/>
                    <a:pt x="10760" y="7802"/>
                    <a:pt x="10663" y="8707"/>
                  </a:cubicBezTo>
                  <a:cubicBezTo>
                    <a:pt x="10565" y="9611"/>
                    <a:pt x="10271" y="11238"/>
                    <a:pt x="9789" y="12121"/>
                  </a:cubicBezTo>
                  <a:cubicBezTo>
                    <a:pt x="9308" y="13004"/>
                    <a:pt x="9190" y="13202"/>
                    <a:pt x="8870" y="13442"/>
                  </a:cubicBezTo>
                  <a:cubicBezTo>
                    <a:pt x="8549" y="13681"/>
                    <a:pt x="8143" y="13804"/>
                    <a:pt x="8023" y="13819"/>
                  </a:cubicBezTo>
                  <a:cubicBezTo>
                    <a:pt x="7904" y="13834"/>
                    <a:pt x="7748" y="13862"/>
                    <a:pt x="7748" y="13862"/>
                  </a:cubicBezTo>
                  <a:close/>
                </a:path>
              </a:pathLst>
            </a:custGeom>
            <a:solidFill>
              <a:srgbClr val="3E6E84"/>
            </a:solidFill>
            <a:ln w="12700">
              <a:miter lim="400000"/>
            </a:ln>
          </p:spPr>
          <p:txBody>
            <a:bodyPr lIns="9523" tIns="9523" rIns="9523" bIns="9523" anchor="ctr"/>
            <a:lstStyle/>
            <a:p>
              <a:pPr defTabSz="114277">
                <a:defRPr sz="1400" spc="0">
                  <a:effectLst>
                    <a:outerShdw blurRad="38100" dist="12700" dir="5400000" rotWithShape="0">
                      <a:srgbClr val="000000">
                        <a:alpha val="50000"/>
                      </a:srgbClr>
                    </a:outerShdw>
                  </a:effectLst>
                  <a:latin typeface="Gill Sans"/>
                  <a:ea typeface="Gill Sans"/>
                  <a:cs typeface="Gill Sans"/>
                  <a:sym typeface="Gill Sans"/>
                </a:defRPr>
              </a:pPr>
              <a:endParaRPr sz="700"/>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10857" y="1214027"/>
            <a:ext cx="5967109" cy="1384981"/>
          </a:xfrm>
          <a:prstGeom prst="rect">
            <a:avLst/>
          </a:prstGeom>
        </p:spPr>
      </p:pic>
    </p:spTree>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571500" y="1764285"/>
            <a:ext cx="11045952" cy="4223766"/>
          </a:xfrm>
        </p:spPr>
        <p:txBody>
          <a:bodyPr/>
          <a:lstStyle>
            <a:lvl1pPr>
              <a:lnSpc>
                <a:spcPct val="100000"/>
              </a:lnSpc>
              <a:defRPr>
                <a:solidFill>
                  <a:schemeClr val="accent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8" name="Text Placeholder 3"/>
          <p:cNvSpPr>
            <a:spLocks noGrp="1"/>
          </p:cNvSpPr>
          <p:nvPr>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lnSpc>
                <a:spcPct val="100000"/>
              </a:lnSpc>
              <a:defRPr lang="en-US" sz="2200" b="0" i="0" spc="0">
                <a:solidFill>
                  <a:schemeClr val="accent2"/>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0"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spTree>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uide Placement ">
    <p:spTree>
      <p:nvGrpSpPr>
        <p:cNvPr id="1" name=""/>
        <p:cNvGrpSpPr/>
        <p:nvPr/>
      </p:nvGrpSpPr>
      <p:grpSpPr>
        <a:xfrm>
          <a:off x="0" y="0"/>
          <a:ext cx="0" cy="0"/>
          <a:chOff x="0" y="0"/>
          <a:chExt cx="0" cy="0"/>
        </a:xfrm>
      </p:grpSpPr>
      <p:sp>
        <p:nvSpPr>
          <p:cNvPr id="11" name="Rectangle 10"/>
          <p:cNvSpPr/>
          <p:nvPr userDrawn="1"/>
        </p:nvSpPr>
        <p:spPr>
          <a:xfrm>
            <a:off x="7084695" y="2188105"/>
            <a:ext cx="4433888" cy="3908736"/>
          </a:xfrm>
          <a:prstGeom prst="rect">
            <a:avLst/>
          </a:prstGeom>
        </p:spPr>
        <p:txBody>
          <a:bodyPr lIns="121893" tIns="60947" rIns="121893" bIns="60947">
            <a:spAutoFit/>
          </a:bodyPr>
          <a:lstStyle/>
          <a:p>
            <a:pPr defTabSz="542925">
              <a:spcBef>
                <a:spcPts val="800"/>
              </a:spcBef>
            </a:pPr>
            <a:r>
              <a:rPr lang="en-US" sz="1600" b="1" dirty="0">
                <a:solidFill>
                  <a:schemeClr val="accent1"/>
                </a:solidFill>
                <a:cs typeface="Salesforce Sans" charset="0"/>
              </a:rPr>
              <a:t>Realigning Guides</a:t>
            </a:r>
            <a:endParaRPr lang="en-US" sz="1600" dirty="0">
              <a:solidFill>
                <a:schemeClr val="accent1"/>
              </a:solidFill>
              <a:cs typeface="Salesforce Sans" charset="0"/>
            </a:endParaRPr>
          </a:p>
          <a:p>
            <a:pPr defTabSz="542925">
              <a:spcBef>
                <a:spcPts val="800"/>
              </a:spcBef>
            </a:pPr>
            <a:r>
              <a:rPr lang="en-US" sz="1200" dirty="0">
                <a:solidFill>
                  <a:schemeClr val="accent2"/>
                </a:solidFill>
                <a:cs typeface="Salesforce Sans" charset="0"/>
              </a:rPr>
              <a:t>Guides can can easily be bumped and moved accidentally.  </a:t>
            </a:r>
          </a:p>
          <a:p>
            <a:pPr defTabSz="542925">
              <a:spcBef>
                <a:spcPts val="800"/>
              </a:spcBef>
            </a:pPr>
            <a:r>
              <a:rPr lang="en-US" sz="1200" dirty="0">
                <a:solidFill>
                  <a:schemeClr val="accent2"/>
                </a:solidFill>
                <a:cs typeface="Salesforce Sans" charset="0"/>
              </a:rPr>
              <a:t>This slide layout show you how to reset your guides. </a:t>
            </a:r>
          </a:p>
          <a:p>
            <a:pPr defTabSz="542925">
              <a:spcBef>
                <a:spcPts val="800"/>
              </a:spcBef>
            </a:pPr>
            <a:r>
              <a:rPr lang="en-US" sz="1200" b="1" dirty="0">
                <a:solidFill>
                  <a:schemeClr val="accent2"/>
                </a:solidFill>
                <a:cs typeface="Salesforce Sans" charset="0"/>
              </a:rPr>
              <a:t>NOTE: </a:t>
            </a:r>
            <a:r>
              <a:rPr lang="en-US" sz="1200" dirty="0">
                <a:solidFill>
                  <a:schemeClr val="accent2"/>
                </a:solidFill>
                <a:cs typeface="Salesforce Sans" charset="0"/>
              </a:rPr>
              <a:t>When working on any older deck, be sure to check and ensure that the guides in your deck are set.</a:t>
            </a:r>
          </a:p>
          <a:p>
            <a:pPr defTabSz="542925">
              <a:spcBef>
                <a:spcPts val="800"/>
              </a:spcBef>
              <a:buFont typeface="Salesforce Sans" charset="0"/>
              <a:buAutoNum type="arabicPeriod"/>
            </a:pPr>
            <a:r>
              <a:rPr lang="en-US" sz="1200" b="1" dirty="0">
                <a:solidFill>
                  <a:schemeClr val="accent2"/>
                </a:solidFill>
                <a:cs typeface="Salesforce Sans" charset="0"/>
              </a:rPr>
              <a:t> Turn on your guides </a:t>
            </a:r>
          </a:p>
          <a:p>
            <a:pPr defTabSz="542925">
              <a:spcBef>
                <a:spcPts val="800"/>
              </a:spcBef>
              <a:buFont typeface="Salesforce Sans" charset="0"/>
              <a:buAutoNum type="arabicPeriod" startAt="2"/>
            </a:pPr>
            <a:r>
              <a:rPr lang="en-US" sz="1200" b="1" dirty="0">
                <a:solidFill>
                  <a:schemeClr val="accent2"/>
                </a:solidFill>
                <a:cs typeface="Salesforce Sans" charset="0"/>
              </a:rPr>
              <a:t> Insert a new slide the using the Guide Layout slide option.</a:t>
            </a:r>
          </a:p>
          <a:p>
            <a:pPr defTabSz="542925">
              <a:spcBef>
                <a:spcPts val="800"/>
              </a:spcBef>
              <a:buFont typeface="Salesforce Sans" charset="0"/>
              <a:buAutoNum type="arabicPeriod" startAt="2"/>
            </a:pPr>
            <a:r>
              <a:rPr lang="en-US" sz="1200" b="1" dirty="0">
                <a:solidFill>
                  <a:schemeClr val="accent2"/>
                </a:solidFill>
                <a:cs typeface="Salesforce Sans" charset="0"/>
              </a:rPr>
              <a:t> Do your guides align with the orange lines in the new slide?  </a:t>
            </a:r>
            <a:r>
              <a:rPr lang="en-US" sz="1200" dirty="0">
                <a:solidFill>
                  <a:schemeClr val="accent2"/>
                </a:solidFill>
                <a:cs typeface="Salesforce Sans" charset="0"/>
              </a:rPr>
              <a:t>If yes, your guides are set, if not, proceed then realign each of the lines to line up with the lines shown on this page. </a:t>
            </a:r>
          </a:p>
          <a:p>
            <a:pPr defTabSz="542925">
              <a:spcBef>
                <a:spcPts val="800"/>
              </a:spcBef>
              <a:buFont typeface="Salesforce Sans" charset="0"/>
              <a:buAutoNum type="arabicPeriod" startAt="2"/>
            </a:pPr>
            <a:r>
              <a:rPr lang="en-US" sz="1200" b="1" dirty="0">
                <a:solidFill>
                  <a:schemeClr val="accent2"/>
                </a:solidFill>
                <a:cs typeface="Salesforce Sans" charset="0"/>
              </a:rPr>
              <a:t> Once guides are reset, delete the Guide Layout Slide</a:t>
            </a:r>
          </a:p>
          <a:p>
            <a:pPr defTabSz="542925">
              <a:spcBef>
                <a:spcPts val="800"/>
              </a:spcBef>
            </a:pPr>
            <a:endParaRPr lang="en-US" sz="1300" dirty="0">
              <a:solidFill>
                <a:schemeClr val="accent2"/>
              </a:solidFill>
              <a:cs typeface="Salesforce Sans" charset="0"/>
            </a:endParaRPr>
          </a:p>
          <a:p>
            <a:pPr defTabSz="542925">
              <a:spcBef>
                <a:spcPts val="800"/>
              </a:spcBef>
            </a:pPr>
            <a:endParaRPr lang="en-US" sz="1300" dirty="0">
              <a:solidFill>
                <a:schemeClr val="accent2"/>
              </a:solidFill>
              <a:cs typeface="Salesforce Sans" charset="0"/>
            </a:endParaRPr>
          </a:p>
        </p:txBody>
      </p:sp>
      <p:sp>
        <p:nvSpPr>
          <p:cNvPr id="16" name="Content Placeholder 16"/>
          <p:cNvSpPr txBox="1">
            <a:spLocks/>
          </p:cNvSpPr>
          <p:nvPr userDrawn="1"/>
        </p:nvSpPr>
        <p:spPr>
          <a:xfrm>
            <a:off x="1046480" y="2188105"/>
            <a:ext cx="4724400" cy="3525837"/>
          </a:xfrm>
          <a:prstGeom prst="rect">
            <a:avLst/>
          </a:prstGeom>
        </p:spPr>
        <p:txBody>
          <a:bodyPr lIns="121893" tIns="60947" rIns="121893" bIns="60947"/>
          <a:lstStyle>
            <a:lvl1pPr marL="0" indent="0" algn="l" defTabSz="457177" rtl="0" eaLnBrk="1" latinLnBrk="0" hangingPunct="1">
              <a:spcBef>
                <a:spcPts val="1200"/>
              </a:spcBef>
              <a:buFont typeface="Arial"/>
              <a:buNone/>
              <a:defRPr sz="2400" kern="1200">
                <a:solidFill>
                  <a:schemeClr val="accent3"/>
                </a:solidFill>
                <a:latin typeface="Arial"/>
                <a:ea typeface="+mn-ea"/>
                <a:cs typeface="Arial"/>
              </a:defRPr>
            </a:lvl1pPr>
            <a:lvl2pPr marL="233363" indent="-233363" algn="l" defTabSz="457177" rtl="0" eaLnBrk="1" latinLnBrk="0" hangingPunct="1">
              <a:spcBef>
                <a:spcPts val="800"/>
              </a:spcBef>
              <a:spcAft>
                <a:spcPts val="200"/>
              </a:spcAft>
              <a:buFont typeface="Arial"/>
              <a:buChar char="•"/>
              <a:defRPr sz="2000" kern="1200">
                <a:solidFill>
                  <a:schemeClr val="accent1"/>
                </a:solidFill>
                <a:latin typeface="Arial"/>
                <a:ea typeface="+mn-ea"/>
                <a:cs typeface="Arial"/>
              </a:defRPr>
            </a:lvl2pPr>
            <a:lvl3pPr marL="457200" indent="-161925" algn="l" defTabSz="457177" rtl="0" eaLnBrk="1" latinLnBrk="0" hangingPunct="1">
              <a:spcBef>
                <a:spcPts val="600"/>
              </a:spcBef>
              <a:spcAft>
                <a:spcPts val="200"/>
              </a:spcAft>
              <a:buFont typeface="Lucida Grande"/>
              <a:buChar char="-"/>
              <a:tabLst/>
              <a:defRPr sz="1600" kern="1200">
                <a:solidFill>
                  <a:schemeClr val="accent1"/>
                </a:solidFill>
                <a:latin typeface="Arial"/>
                <a:ea typeface="+mn-ea"/>
                <a:cs typeface="Arial"/>
              </a:defRPr>
            </a:lvl3pPr>
            <a:lvl4pPr marL="1600120" indent="-228589" algn="l" defTabSz="457177" rtl="0" eaLnBrk="1" latinLnBrk="0" hangingPunct="1">
              <a:spcBef>
                <a:spcPct val="20000"/>
              </a:spcBef>
              <a:buFont typeface="Arial"/>
              <a:buChar char="–"/>
              <a:defRPr sz="2000" kern="1200">
                <a:solidFill>
                  <a:schemeClr val="tx1"/>
                </a:solidFill>
                <a:latin typeface="Arial"/>
                <a:ea typeface="+mn-ea"/>
                <a:cs typeface="Arial"/>
              </a:defRPr>
            </a:lvl4pPr>
            <a:lvl5pPr marL="2057297" indent="-228589" algn="l" defTabSz="457177" rtl="0" eaLnBrk="1" latinLnBrk="0" hangingPunct="1">
              <a:spcBef>
                <a:spcPct val="20000"/>
              </a:spcBef>
              <a:buFont typeface="Arial"/>
              <a:buChar char="»"/>
              <a:defRPr sz="2000" kern="1200">
                <a:solidFill>
                  <a:schemeClr val="tx1"/>
                </a:solidFill>
                <a:latin typeface="Arial"/>
                <a:ea typeface="+mn-ea"/>
                <a:cs typeface="Arial"/>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800"/>
              </a:spcBef>
              <a:spcAft>
                <a:spcPts val="0"/>
              </a:spcAft>
              <a:defRPr/>
            </a:pPr>
            <a:r>
              <a:rPr lang="en-US" sz="1600" b="1" dirty="0">
                <a:solidFill>
                  <a:schemeClr val="accent1"/>
                </a:solidFill>
                <a:latin typeface="Salesforce Sans"/>
                <a:cs typeface="Salesforce Sans"/>
              </a:rPr>
              <a:t>What are Drawing Guides?  </a:t>
            </a:r>
          </a:p>
          <a:p>
            <a:pPr fontAlgn="auto">
              <a:spcBef>
                <a:spcPts val="800"/>
              </a:spcBef>
              <a:spcAft>
                <a:spcPts val="0"/>
              </a:spcAft>
              <a:defRPr/>
            </a:pPr>
            <a:r>
              <a:rPr lang="en-US" sz="1200" dirty="0">
                <a:solidFill>
                  <a:schemeClr val="accent2"/>
                </a:solidFill>
                <a:latin typeface="Salesforce Sans"/>
                <a:cs typeface="Salesforce Sans"/>
              </a:rPr>
              <a:t>This lines that that appear on all pages in the same spot, but don’t show up when you print or view deck in Show mode.  </a:t>
            </a:r>
          </a:p>
          <a:p>
            <a:pPr fontAlgn="auto">
              <a:spcBef>
                <a:spcPts val="800"/>
              </a:spcBef>
              <a:spcAft>
                <a:spcPts val="0"/>
              </a:spcAft>
              <a:defRPr/>
            </a:pPr>
            <a:r>
              <a:rPr lang="en-US" sz="1200" dirty="0">
                <a:solidFill>
                  <a:schemeClr val="accent2"/>
                </a:solidFill>
                <a:latin typeface="Salesforce Sans"/>
                <a:cs typeface="Salesforce Sans"/>
              </a:rPr>
              <a:t>Think of them as internal margins for the proper alignment and consistent placement of content. Object will snap to them and they are also perfect for cropping an image to. </a:t>
            </a:r>
          </a:p>
          <a:p>
            <a:pPr fontAlgn="auto">
              <a:spcBef>
                <a:spcPts val="800"/>
              </a:spcBef>
              <a:spcAft>
                <a:spcPts val="0"/>
              </a:spcAft>
              <a:defRPr/>
            </a:pPr>
            <a:r>
              <a:rPr lang="en-US" sz="1200" dirty="0">
                <a:solidFill>
                  <a:schemeClr val="accent2"/>
                </a:solidFill>
                <a:latin typeface="Salesforce Sans"/>
                <a:cs typeface="Salesforce Sans"/>
              </a:rPr>
              <a:t>This template has pre-made guides that delineate where your workspace is.  </a:t>
            </a:r>
            <a:br>
              <a:rPr lang="en-US" sz="1200" b="1" dirty="0">
                <a:solidFill>
                  <a:schemeClr val="accent2"/>
                </a:solidFill>
                <a:latin typeface="Salesforce Sans"/>
                <a:cs typeface="Salesforce Sans"/>
              </a:rPr>
            </a:br>
            <a:br>
              <a:rPr lang="en-US" sz="1200" b="1" dirty="0">
                <a:solidFill>
                  <a:schemeClr val="accent1"/>
                </a:solidFill>
                <a:latin typeface="Salesforce Sans"/>
                <a:cs typeface="Salesforce Sans"/>
              </a:rPr>
            </a:br>
            <a:r>
              <a:rPr lang="en-US" sz="1600" b="1" dirty="0">
                <a:solidFill>
                  <a:schemeClr val="accent1"/>
                </a:solidFill>
                <a:latin typeface="Salesforce Sans"/>
                <a:cs typeface="Salesforce Sans"/>
              </a:rPr>
              <a:t>How to Turn Guides On and Off</a:t>
            </a:r>
          </a:p>
          <a:p>
            <a:pPr fontAlgn="auto">
              <a:spcBef>
                <a:spcPts val="800"/>
              </a:spcBef>
              <a:spcAft>
                <a:spcPts val="0"/>
              </a:spcAft>
              <a:buClr>
                <a:schemeClr val="accent3"/>
              </a:buClr>
              <a:defRPr/>
            </a:pPr>
            <a:r>
              <a:rPr lang="en-US" sz="1200" b="1" dirty="0">
                <a:solidFill>
                  <a:schemeClr val="accent2"/>
                </a:solidFill>
                <a:latin typeface="Salesforce Sans"/>
                <a:cs typeface="Salesforce Sans"/>
              </a:rPr>
              <a:t>Windows: </a:t>
            </a:r>
            <a:r>
              <a:rPr lang="en-US" sz="1200" dirty="0">
                <a:solidFill>
                  <a:schemeClr val="accent2"/>
                </a:solidFill>
                <a:latin typeface="Salesforce Sans"/>
                <a:cs typeface="Salesforce Sans"/>
              </a:rPr>
              <a:t>ALT + F9 or Right click in blue area off workspace &gt;Grids and Guides&gt;Display Drawing Guides on Screen</a:t>
            </a:r>
          </a:p>
          <a:p>
            <a:pPr fontAlgn="auto">
              <a:spcBef>
                <a:spcPts val="800"/>
              </a:spcBef>
              <a:spcAft>
                <a:spcPts val="0"/>
              </a:spcAft>
              <a:buClr>
                <a:schemeClr val="accent3"/>
              </a:buClr>
              <a:defRPr/>
            </a:pPr>
            <a:r>
              <a:rPr lang="en-US" sz="1200" b="1" dirty="0">
                <a:solidFill>
                  <a:schemeClr val="accent2"/>
                </a:solidFill>
                <a:latin typeface="Salesforce Sans"/>
                <a:cs typeface="Salesforce Sans"/>
              </a:rPr>
              <a:t>Mac 2011: </a:t>
            </a:r>
            <a:r>
              <a:rPr lang="en-US" sz="1200" dirty="0">
                <a:solidFill>
                  <a:schemeClr val="accent2"/>
                </a:solidFill>
                <a:latin typeface="Salesforce Sans"/>
                <a:cs typeface="Salesforce Sans"/>
              </a:rPr>
              <a:t>Control + Option + Command + G or </a:t>
            </a:r>
            <a:br>
              <a:rPr lang="en-US" sz="1200" dirty="0">
                <a:solidFill>
                  <a:schemeClr val="accent2"/>
                </a:solidFill>
                <a:latin typeface="Salesforce Sans"/>
                <a:cs typeface="Salesforce Sans"/>
              </a:rPr>
            </a:br>
            <a:r>
              <a:rPr lang="en-US" sz="1200" dirty="0">
                <a:solidFill>
                  <a:schemeClr val="accent2"/>
                </a:solidFill>
                <a:latin typeface="Salesforce Sans"/>
                <a:cs typeface="Salesforce Sans"/>
              </a:rPr>
              <a:t>View&gt;Guides&gt;Static Guides</a:t>
            </a:r>
          </a:p>
          <a:p>
            <a:pPr fontAlgn="auto">
              <a:spcBef>
                <a:spcPts val="800"/>
              </a:spcBef>
              <a:spcAft>
                <a:spcPts val="0"/>
              </a:spcAft>
              <a:buClr>
                <a:schemeClr val="accent3"/>
              </a:buClr>
              <a:defRPr/>
            </a:pPr>
            <a:r>
              <a:rPr lang="en-US" sz="1200" b="1" dirty="0">
                <a:solidFill>
                  <a:schemeClr val="accent2"/>
                </a:solidFill>
                <a:latin typeface="Salesforce Sans"/>
                <a:cs typeface="Salesforce Sans"/>
              </a:rPr>
              <a:t>MAC 2008:   </a:t>
            </a:r>
            <a:r>
              <a:rPr lang="en-US" sz="1200" dirty="0">
                <a:solidFill>
                  <a:schemeClr val="accent2"/>
                </a:solidFill>
                <a:latin typeface="Salesforce Sans"/>
                <a:cs typeface="Salesforce Sans"/>
              </a:rPr>
              <a:t>Command + G or View&gt;Guides&gt;Static Guides</a:t>
            </a:r>
          </a:p>
        </p:txBody>
      </p:sp>
      <p:sp>
        <p:nvSpPr>
          <p:cNvPr id="17" name="TextBox 19"/>
          <p:cNvSpPr txBox="1">
            <a:spLocks noChangeArrowheads="1"/>
          </p:cNvSpPr>
          <p:nvPr userDrawn="1"/>
        </p:nvSpPr>
        <p:spPr bwMode="auto">
          <a:xfrm>
            <a:off x="7497766" y="1756093"/>
            <a:ext cx="36591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Salesforce Sans" charset="0"/>
                <a:ea typeface="ＭＳ Ｐゴシック" charset="0"/>
                <a:cs typeface="ＭＳ Ｐゴシック" charset="0"/>
              </a:defRPr>
            </a:lvl1pPr>
            <a:lvl2pPr marL="742950" indent="-285750">
              <a:defRPr>
                <a:solidFill>
                  <a:schemeClr val="tx1"/>
                </a:solidFill>
                <a:latin typeface="Salesforce Sans" charset="0"/>
                <a:ea typeface="ＭＳ Ｐゴシック" charset="0"/>
              </a:defRPr>
            </a:lvl2pPr>
            <a:lvl3pPr marL="1143000" indent="-228600">
              <a:defRPr>
                <a:solidFill>
                  <a:schemeClr val="tx1"/>
                </a:solidFill>
                <a:latin typeface="Salesforce Sans" charset="0"/>
                <a:ea typeface="ＭＳ Ｐゴシック" charset="0"/>
              </a:defRPr>
            </a:lvl3pPr>
            <a:lvl4pPr marL="1600200" indent="-228600">
              <a:defRPr>
                <a:solidFill>
                  <a:schemeClr val="tx1"/>
                </a:solidFill>
                <a:latin typeface="Salesforce Sans" charset="0"/>
                <a:ea typeface="ＭＳ Ｐゴシック" charset="0"/>
              </a:defRPr>
            </a:lvl4pPr>
            <a:lvl5pPr marL="2057400" indent="-228600">
              <a:defRPr>
                <a:solidFill>
                  <a:schemeClr val="tx1"/>
                </a:solidFill>
                <a:latin typeface="Salesforce Sans" charset="0"/>
                <a:ea typeface="ＭＳ Ｐゴシック" charset="0"/>
              </a:defRPr>
            </a:lvl5pPr>
            <a:lvl6pPr marL="2514600" indent="-228600" fontAlgn="base">
              <a:spcBef>
                <a:spcPct val="0"/>
              </a:spcBef>
              <a:spcAft>
                <a:spcPct val="0"/>
              </a:spcAft>
              <a:defRPr>
                <a:solidFill>
                  <a:schemeClr val="tx1"/>
                </a:solidFill>
                <a:latin typeface="Salesforce Sans" charset="0"/>
                <a:ea typeface="ＭＳ Ｐゴシック" charset="0"/>
              </a:defRPr>
            </a:lvl6pPr>
            <a:lvl7pPr marL="2971800" indent="-228600" fontAlgn="base">
              <a:spcBef>
                <a:spcPct val="0"/>
              </a:spcBef>
              <a:spcAft>
                <a:spcPct val="0"/>
              </a:spcAft>
              <a:defRPr>
                <a:solidFill>
                  <a:schemeClr val="tx1"/>
                </a:solidFill>
                <a:latin typeface="Salesforce Sans" charset="0"/>
                <a:ea typeface="ＭＳ Ｐゴシック" charset="0"/>
              </a:defRPr>
            </a:lvl7pPr>
            <a:lvl8pPr marL="3429000" indent="-228600" fontAlgn="base">
              <a:spcBef>
                <a:spcPct val="0"/>
              </a:spcBef>
              <a:spcAft>
                <a:spcPct val="0"/>
              </a:spcAft>
              <a:defRPr>
                <a:solidFill>
                  <a:schemeClr val="tx1"/>
                </a:solidFill>
                <a:latin typeface="Salesforce Sans" charset="0"/>
                <a:ea typeface="ＭＳ Ｐゴシック" charset="0"/>
              </a:defRPr>
            </a:lvl8pPr>
            <a:lvl9pPr marL="3886200" indent="-228600" fontAlgn="base">
              <a:spcBef>
                <a:spcPct val="0"/>
              </a:spcBef>
              <a:spcAft>
                <a:spcPct val="0"/>
              </a:spcAft>
              <a:defRPr>
                <a:solidFill>
                  <a:schemeClr val="tx1"/>
                </a:solidFill>
                <a:latin typeface="Salesforce Sans" charset="0"/>
                <a:ea typeface="ＭＳ Ｐゴシック" charset="0"/>
              </a:defRPr>
            </a:lvl9pPr>
          </a:lstStyle>
          <a:p>
            <a:pPr algn="r">
              <a:spcBef>
                <a:spcPts val="300"/>
              </a:spcBef>
              <a:spcAft>
                <a:spcPts val="1000"/>
              </a:spcAft>
            </a:pPr>
            <a:r>
              <a:rPr lang="en-US" sz="1200">
                <a:solidFill>
                  <a:schemeClr val="accent1"/>
                </a:solidFill>
              </a:rPr>
              <a:t>The left and right top and bottom corners only area you should work within on your slides.</a:t>
            </a:r>
          </a:p>
        </p:txBody>
      </p:sp>
      <p:cxnSp>
        <p:nvCxnSpPr>
          <p:cNvPr id="18" name="Straight Connector 17"/>
          <p:cNvCxnSpPr/>
          <p:nvPr userDrawn="1"/>
        </p:nvCxnSpPr>
        <p:spPr>
          <a:xfrm rot="16200000">
            <a:off x="6094413" y="-5452495"/>
            <a:ext cx="0" cy="12188825"/>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0" y="-1588"/>
            <a:ext cx="12188825" cy="6859588"/>
            <a:chOff x="0" y="-1588"/>
            <a:chExt cx="12188825" cy="6859588"/>
          </a:xfrm>
        </p:grpSpPr>
        <p:cxnSp>
          <p:nvCxnSpPr>
            <p:cNvPr id="5" name="Straight Connector 4"/>
            <p:cNvCxnSpPr/>
            <p:nvPr userDrawn="1"/>
          </p:nvCxnSpPr>
          <p:spPr>
            <a:xfrm>
              <a:off x="581025" y="0"/>
              <a:ext cx="0" cy="6858000"/>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618913" y="-1588"/>
              <a:ext cx="0" cy="6858001"/>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rot="16200000">
              <a:off x="6094413" y="114277"/>
              <a:ext cx="0" cy="12188825"/>
            </a:xfrm>
            <a:prstGeom prst="line">
              <a:avLst/>
            </a:prstGeom>
            <a:ln w="63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rot="16200000">
              <a:off x="6094413" y="-4336462"/>
              <a:ext cx="0" cy="12188825"/>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ight Arrow 11"/>
            <p:cNvSpPr/>
            <p:nvPr userDrawn="1"/>
          </p:nvSpPr>
          <p:spPr>
            <a:xfrm rot="8100000" flipH="1">
              <a:off x="11244283" y="1765038"/>
              <a:ext cx="364585" cy="373248"/>
            </a:xfrm>
            <a:prstGeom prst="rightArrow">
              <a:avLst/>
            </a:prstGeom>
            <a:solidFill>
              <a:schemeClr val="bg2"/>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sp>
          <p:nvSpPr>
            <p:cNvPr id="13" name="Right Arrow 12"/>
            <p:cNvSpPr/>
            <p:nvPr userDrawn="1"/>
          </p:nvSpPr>
          <p:spPr>
            <a:xfrm rot="13500000">
              <a:off x="580248" y="1765038"/>
              <a:ext cx="364585" cy="373248"/>
            </a:xfrm>
            <a:prstGeom prst="rightArrow">
              <a:avLst/>
            </a:prstGeom>
            <a:solidFill>
              <a:schemeClr val="bg2"/>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sp>
          <p:nvSpPr>
            <p:cNvPr id="14" name="Right Arrow 13"/>
            <p:cNvSpPr/>
            <p:nvPr userDrawn="1"/>
          </p:nvSpPr>
          <p:spPr>
            <a:xfrm rot="13500000" flipH="1" flipV="1">
              <a:off x="11244282" y="5638833"/>
              <a:ext cx="364585" cy="373248"/>
            </a:xfrm>
            <a:prstGeom prst="rightArrow">
              <a:avLst/>
            </a:prstGeom>
            <a:solidFill>
              <a:schemeClr val="bg2"/>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sp>
          <p:nvSpPr>
            <p:cNvPr id="15" name="Right Arrow 14"/>
            <p:cNvSpPr/>
            <p:nvPr userDrawn="1"/>
          </p:nvSpPr>
          <p:spPr>
            <a:xfrm rot="8100000" flipV="1">
              <a:off x="580248" y="5638833"/>
              <a:ext cx="364585" cy="373248"/>
            </a:xfrm>
            <a:prstGeom prst="rightArrow">
              <a:avLst/>
            </a:prstGeom>
            <a:solidFill>
              <a:schemeClr val="bg2"/>
            </a:solidFill>
            <a:ln>
              <a:noFill/>
            </a:ln>
            <a:scene3d>
              <a:camera prst="orthographicFront"/>
              <a:lightRig rig="contrasting" dir="t">
                <a:rot lat="0" lon="0" rev="2400000"/>
              </a:lightRig>
            </a:scene3d>
            <a:sp3d prstMaterial="powder">
              <a:bevelB w="0" h="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lstStyle/>
            <a:p>
              <a:pPr algn="ctr" fontAlgn="auto">
                <a:spcBef>
                  <a:spcPts val="0"/>
                </a:spcBef>
                <a:spcAft>
                  <a:spcPts val="0"/>
                </a:spcAft>
                <a:defRPr/>
              </a:pPr>
              <a:endParaRPr lang="en-US" dirty="0">
                <a:latin typeface="Salesforce Sans"/>
                <a:cs typeface="VAG Rounded Std Light"/>
              </a:endParaRPr>
            </a:p>
          </p:txBody>
        </p:sp>
        <p:cxnSp>
          <p:nvCxnSpPr>
            <p:cNvPr id="19" name="Straight Connector 18"/>
            <p:cNvCxnSpPr/>
            <p:nvPr userDrawn="1"/>
          </p:nvCxnSpPr>
          <p:spPr>
            <a:xfrm rot="16200000">
              <a:off x="6094413" y="-4616347"/>
              <a:ext cx="0" cy="12188825"/>
            </a:xfrm>
            <a:prstGeom prst="line">
              <a:avLst/>
            </a:prstGeom>
            <a:ln w="19050" cmpd="sng">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a:off x="6094413" y="373252"/>
              <a:ext cx="0" cy="12188825"/>
            </a:xfrm>
            <a:prstGeom prst="line">
              <a:avLst/>
            </a:prstGeom>
            <a:ln w="63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 name="Rectangle 21"/>
          <p:cNvSpPr/>
          <p:nvPr userDrawn="1"/>
        </p:nvSpPr>
        <p:spPr>
          <a:xfrm>
            <a:off x="7122513" y="5632798"/>
            <a:ext cx="3980779" cy="841224"/>
          </a:xfrm>
          <a:prstGeom prst="rect">
            <a:avLst/>
          </a:prstGeom>
        </p:spPr>
        <p:txBody>
          <a:bodyPr wrap="square" lIns="121888" tIns="60944" rIns="121888" bIns="60944">
            <a:spAutoFit/>
          </a:bodyPr>
          <a:lstStyle/>
          <a:p>
            <a:pPr marL="0" algn="l" defTabSz="542902" rtl="0" eaLnBrk="1" latinLnBrk="0" hangingPunct="1">
              <a:spcBef>
                <a:spcPts val="800"/>
              </a:spcBef>
              <a:buFont typeface="Salesforce Sans" charset="0"/>
              <a:buNone/>
            </a:pPr>
            <a:r>
              <a:rPr lang="en-US" sz="1600" b="1" kern="1200" dirty="0">
                <a:solidFill>
                  <a:schemeClr val="accent1"/>
                </a:solidFill>
                <a:latin typeface="+mn-lt"/>
                <a:ea typeface="+mn-ea"/>
                <a:cs typeface="Salesforce Sans" charset="0"/>
              </a:rPr>
              <a:t>How to Create</a:t>
            </a:r>
            <a:r>
              <a:rPr lang="en-US" sz="1600" b="1" kern="1200" baseline="0" dirty="0">
                <a:solidFill>
                  <a:schemeClr val="accent1"/>
                </a:solidFill>
                <a:latin typeface="+mn-lt"/>
                <a:ea typeface="+mn-ea"/>
                <a:cs typeface="Salesforce Sans" charset="0"/>
              </a:rPr>
              <a:t> a New Guide Line</a:t>
            </a:r>
            <a:endParaRPr lang="en-US" sz="1600" b="1" kern="1200" dirty="0">
              <a:solidFill>
                <a:schemeClr val="accent1"/>
              </a:solidFill>
              <a:latin typeface="+mn-lt"/>
              <a:ea typeface="+mn-ea"/>
              <a:cs typeface="Salesforce Sans" charset="0"/>
            </a:endParaRPr>
          </a:p>
          <a:p>
            <a:pPr defTabSz="542902">
              <a:spcBef>
                <a:spcPts val="800"/>
              </a:spcBef>
              <a:buFont typeface="Salesforce Sans" charset="0"/>
              <a:buNone/>
            </a:pPr>
            <a:r>
              <a:rPr lang="en-US" sz="1200" dirty="0">
                <a:solidFill>
                  <a:schemeClr val="accent2"/>
                </a:solidFill>
                <a:cs typeface="Salesforce Sans" charset="0"/>
              </a:rPr>
              <a:t>Select a guide,</a:t>
            </a:r>
            <a:r>
              <a:rPr lang="en-US" sz="1200" baseline="0" dirty="0">
                <a:solidFill>
                  <a:schemeClr val="accent2"/>
                </a:solidFill>
                <a:cs typeface="Salesforce Sans" charset="0"/>
              </a:rPr>
              <a:t> hold down the Option key and drag.  This will duplicate the line</a:t>
            </a:r>
            <a:endParaRPr lang="en-US" sz="1300" dirty="0">
              <a:solidFill>
                <a:schemeClr val="accent2"/>
              </a:solidFill>
              <a:cs typeface="Salesforce Sans" charset="0"/>
            </a:endParaRPr>
          </a:p>
        </p:txBody>
      </p:sp>
      <p:sp>
        <p:nvSpPr>
          <p:cNvPr id="6" name="Title Placeholder 1"/>
          <p:cNvSpPr>
            <a:spLocks noGrp="1"/>
          </p:cNvSpPr>
          <p:nvPr>
            <p:ph type="title" hasCustomPrompt="1"/>
          </p:nvPr>
        </p:nvSpPr>
        <p:spPr>
          <a:xfrm>
            <a:off x="571500" y="63503"/>
            <a:ext cx="11617326" cy="990119"/>
          </a:xfrm>
          <a:prstGeom prst="rect">
            <a:avLst/>
          </a:prstGeom>
          <a:effectLst/>
        </p:spPr>
        <p:txBody>
          <a:bodyPr rtlCol="0">
            <a:noAutofit/>
          </a:bodyPr>
          <a:lstStyle>
            <a:lvl1pPr>
              <a:lnSpc>
                <a:spcPct val="95000"/>
              </a:lnSpc>
              <a:defRPr/>
            </a:lvl1pPr>
          </a:lstStyle>
          <a:p>
            <a:r>
              <a:rPr lang="en-US"/>
              <a:t>Drawing Guide Placement and Realignment Tool (Margins)</a:t>
            </a:r>
            <a:endParaRPr lang="en-US" dirty="0"/>
          </a:p>
        </p:txBody>
      </p:sp>
      <p:sp>
        <p:nvSpPr>
          <p:cNvPr id="21" name="Footer Placeholder 3"/>
          <p:cNvSpPr>
            <a:spLocks noGrp="1"/>
          </p:cNvSpPr>
          <p:nvPr>
            <p:ph type="ftr" sz="quarter" idx="17"/>
          </p:nvPr>
        </p:nvSpPr>
        <p:spPr>
          <a:xfrm>
            <a:off x="577850" y="6410462"/>
            <a:ext cx="8870949" cy="213858"/>
          </a:xfrm>
        </p:spPr>
        <p:txBody>
          <a:bodyPr/>
          <a:lstStyle>
            <a:lvl1pPr>
              <a:defRPr>
                <a:solidFill>
                  <a:schemeClr val="accent2"/>
                </a:solidFill>
              </a:defRPr>
            </a:lvl1pPr>
          </a:lstStyle>
          <a:p>
            <a:endParaRPr lang="en-US" dirty="0"/>
          </a:p>
        </p:txBody>
      </p:sp>
    </p:spTree>
    <p:extLst>
      <p:ext uri="{BB962C8B-B14F-4D97-AF65-F5344CB8AC3E}">
        <p14:creationId xmlns:p14="http://schemas.microsoft.com/office/powerpoint/2010/main" val="34562980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lumn">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a:t>Click to edit Master title style</a:t>
            </a:r>
            <a:endParaRPr lang="en-US" dirty="0"/>
          </a:p>
        </p:txBody>
      </p:sp>
      <p:sp>
        <p:nvSpPr>
          <p:cNvPr id="3" name="Content Placeholder 2"/>
          <p:cNvSpPr>
            <a:spLocks noGrp="1"/>
          </p:cNvSpPr>
          <p:nvPr>
            <p:ph sz="quarter" idx="11"/>
          </p:nvPr>
        </p:nvSpPr>
        <p:spPr>
          <a:xfrm>
            <a:off x="571500" y="1764285"/>
            <a:ext cx="5303520"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2"/>
          </p:nvPr>
        </p:nvSpPr>
        <p:spPr>
          <a:xfrm>
            <a:off x="6313932" y="1764285"/>
            <a:ext cx="5303520"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lnSpc>
                <a:spcPct val="100000"/>
              </a:lnSpc>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0"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spTree>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3" name="Content Placeholder 2"/>
          <p:cNvSpPr>
            <a:spLocks noGrp="1"/>
          </p:cNvSpPr>
          <p:nvPr>
            <p:ph sz="quarter" idx="11"/>
          </p:nvPr>
        </p:nvSpPr>
        <p:spPr>
          <a:xfrm>
            <a:off x="571500" y="1764285"/>
            <a:ext cx="3429000" cy="4223902"/>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2"/>
          </p:nvPr>
        </p:nvSpPr>
        <p:spPr>
          <a:xfrm>
            <a:off x="4377367" y="1764002"/>
            <a:ext cx="3429000" cy="4224337"/>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8183233" y="1763713"/>
            <a:ext cx="3429000" cy="4224337"/>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11"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spTree>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 Mountain Footer Lef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
            <a:ext cx="12192000" cy="6858000"/>
          </a:xfrm>
          <a:prstGeom prst="rect">
            <a:avLst/>
          </a:prstGeom>
        </p:spPr>
      </p:pic>
      <p:grpSp>
        <p:nvGrpSpPr>
          <p:cNvPr id="5" name="GRID" hidden="1"/>
          <p:cNvGrpSpPr>
            <a:grpSpLocks/>
          </p:cNvGrpSpPr>
          <p:nvPr userDrawn="1"/>
        </p:nvGrpSpPr>
        <p:grpSpPr bwMode="auto">
          <a:xfrm>
            <a:off x="0" y="0"/>
            <a:ext cx="12192000" cy="6858000"/>
            <a:chOff x="-326" y="-4"/>
            <a:chExt cx="12192006" cy="6858004"/>
          </a:xfrm>
        </p:grpSpPr>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 y="-4"/>
              <a:ext cx="12192006" cy="6858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0"/>
            <p:cNvGrpSpPr>
              <a:grpSpLocks/>
            </p:cNvGrpSpPr>
            <p:nvPr/>
          </p:nvGrpSpPr>
          <p:grpSpPr bwMode="auto">
            <a:xfrm>
              <a:off x="575284" y="71336"/>
              <a:ext cx="11046027" cy="1828800"/>
              <a:chOff x="575284" y="71336"/>
              <a:chExt cx="11046027" cy="1828800"/>
            </a:xfrm>
          </p:grpSpPr>
          <p:cxnSp>
            <p:nvCxnSpPr>
              <p:cNvPr id="8" name="Straight Connector 7"/>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5937" y="1747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5937" y="1900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937" y="14430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5937" y="1138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5937" y="833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937" y="5286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5937" y="71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5937" y="2238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8" name="Title Placeholder 1"/>
          <p:cNvSpPr>
            <a:spLocks noGrp="1"/>
          </p:cNvSpPr>
          <p:nvPr userDrawn="1">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33" name="Content Placeholder 32"/>
          <p:cNvSpPr>
            <a:spLocks noGrp="1"/>
          </p:cNvSpPr>
          <p:nvPr userDrawn="1">
            <p:ph sz="quarter" idx="10"/>
          </p:nvPr>
        </p:nvSpPr>
        <p:spPr>
          <a:xfrm>
            <a:off x="571500" y="1764285"/>
            <a:ext cx="11045952"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p:cNvSpPr>
            <a:spLocks noGrp="1"/>
          </p:cNvSpPr>
          <p:nvPr userDrawn="1">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defRPr lang="en-US" sz="2200" b="0" i="0" spc="0" dirty="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grpSp>
        <p:nvGrpSpPr>
          <p:cNvPr id="27" name="GRID" hidden="1"/>
          <p:cNvGrpSpPr/>
          <p:nvPr userDrawn="1"/>
        </p:nvGrpSpPr>
        <p:grpSpPr>
          <a:xfrm>
            <a:off x="-326" y="-4"/>
            <a:ext cx="12192006" cy="6858004"/>
            <a:chOff x="-326" y="-4"/>
            <a:chExt cx="12192006" cy="6858004"/>
          </a:xfrm>
        </p:grpSpPr>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 y="-4"/>
              <a:ext cx="12192006" cy="6858004"/>
            </a:xfrm>
            <a:prstGeom prst="rect">
              <a:avLst/>
            </a:prstGeom>
          </p:spPr>
        </p:pic>
        <p:grpSp>
          <p:nvGrpSpPr>
            <p:cNvPr id="31" name="Group 30"/>
            <p:cNvGrpSpPr/>
            <p:nvPr userDrawn="1"/>
          </p:nvGrpSpPr>
          <p:grpSpPr>
            <a:xfrm>
              <a:off x="575284" y="71336"/>
              <a:ext cx="11046027" cy="1828800"/>
              <a:chOff x="575284" y="71336"/>
              <a:chExt cx="11046027" cy="1828800"/>
            </a:xfrm>
          </p:grpSpPr>
          <p:cxnSp>
            <p:nvCxnSpPr>
              <p:cNvPr id="32" name="Straight Connector 31"/>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575284" y="1747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75284" y="1900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575284" y="1442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575284" y="1138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575284" y="833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5284" y="528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75284" y="71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575284" y="223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3"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51" name="pasted-image.pdf" descr="pasted-image.pdf"/>
          <p:cNvPicPr>
            <a:picLocks noChangeAspect="1"/>
          </p:cNvPicPr>
          <p:nvPr userDrawn="1"/>
        </p:nvPicPr>
        <p:blipFill>
          <a:blip r:embed="rId4">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 Mountain Footer Right">
    <p:spTree>
      <p:nvGrpSpPr>
        <p:cNvPr id="1" name=""/>
        <p:cNvGrpSpPr/>
        <p:nvPr/>
      </p:nvGrpSpPr>
      <p:grpSpPr>
        <a:xfrm>
          <a:off x="0" y="0"/>
          <a:ext cx="0" cy="0"/>
          <a:chOff x="0" y="0"/>
          <a:chExt cx="0" cy="0"/>
        </a:xfrm>
      </p:grpSpPr>
      <p:pic>
        <p:nvPicPr>
          <p:cNvPr id="53" name="Picture 5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ID" hidden="1"/>
          <p:cNvGrpSpPr>
            <a:grpSpLocks/>
          </p:cNvGrpSpPr>
          <p:nvPr userDrawn="1"/>
        </p:nvGrpSpPr>
        <p:grpSpPr bwMode="auto">
          <a:xfrm>
            <a:off x="0" y="0"/>
            <a:ext cx="12192000" cy="6858000"/>
            <a:chOff x="-326" y="-4"/>
            <a:chExt cx="12192006" cy="6858004"/>
          </a:xfrm>
        </p:grpSpPr>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 y="-4"/>
              <a:ext cx="12192006" cy="6858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0"/>
            <p:cNvGrpSpPr>
              <a:grpSpLocks/>
            </p:cNvGrpSpPr>
            <p:nvPr/>
          </p:nvGrpSpPr>
          <p:grpSpPr bwMode="auto">
            <a:xfrm>
              <a:off x="575284" y="71336"/>
              <a:ext cx="11046027" cy="1828800"/>
              <a:chOff x="575284" y="71336"/>
              <a:chExt cx="11046027" cy="1828800"/>
            </a:xfrm>
          </p:grpSpPr>
          <p:cxnSp>
            <p:nvCxnSpPr>
              <p:cNvPr id="8" name="Straight Connector 7"/>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5937" y="1747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5937" y="1900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937" y="14430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5937" y="15954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5937" y="11382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5937" y="12906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5937" y="833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5937" y="985835"/>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937" y="5286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75937" y="6810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5937" y="714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5937" y="2238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5937" y="376234"/>
                <a:ext cx="11045830"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8" name="Title Placeholder 1"/>
          <p:cNvSpPr>
            <a:spLocks noGrp="1"/>
          </p:cNvSpPr>
          <p:nvPr userDrawn="1">
            <p:ph type="title"/>
          </p:nvPr>
        </p:nvSpPr>
        <p:spPr>
          <a:xfrm>
            <a:off x="571500" y="63503"/>
            <a:ext cx="11045952" cy="990119"/>
          </a:xfrm>
          <a:prstGeom prst="rect">
            <a:avLst/>
          </a:prstGeom>
          <a:effectLst/>
        </p:spPr>
        <p:txBody>
          <a:bodyPr rtlCol="0">
            <a:noAutofit/>
          </a:bodyPr>
          <a:lstStyle>
            <a:lvl1pPr>
              <a:lnSpc>
                <a:spcPct val="95000"/>
              </a:lnSpc>
              <a:defRPr/>
            </a:lvl1pPr>
          </a:lstStyle>
          <a:p>
            <a:r>
              <a:rPr lang="en-US" dirty="0"/>
              <a:t>Click to edit Master title style</a:t>
            </a:r>
          </a:p>
        </p:txBody>
      </p:sp>
      <p:sp>
        <p:nvSpPr>
          <p:cNvPr id="33" name="Content Placeholder 32"/>
          <p:cNvSpPr>
            <a:spLocks noGrp="1"/>
          </p:cNvSpPr>
          <p:nvPr userDrawn="1">
            <p:ph sz="quarter" idx="10"/>
          </p:nvPr>
        </p:nvSpPr>
        <p:spPr>
          <a:xfrm>
            <a:off x="571500" y="1764285"/>
            <a:ext cx="11045952" cy="4223766"/>
          </a:xfrm>
        </p:spPr>
        <p:txBody>
          <a:bodyPr/>
          <a:lstStyle>
            <a:lvl1pPr>
              <a:lnSpc>
                <a:spcPct val="100000"/>
              </a:lnSpc>
              <a:defRPr/>
            </a:lvl1pPr>
            <a:lvl2pPr>
              <a:lnSpc>
                <a:spcPct val="100000"/>
              </a:lnSpc>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p:cNvSpPr>
            <a:spLocks noGrp="1"/>
          </p:cNvSpPr>
          <p:nvPr userDrawn="1">
            <p:ph type="body" sz="quarter" idx="16"/>
          </p:nvPr>
        </p:nvSpPr>
        <p:spPr>
          <a:xfrm>
            <a:off x="571503" y="1097179"/>
            <a:ext cx="11046141" cy="338554"/>
          </a:xfrm>
          <a:noFill/>
          <a:ln>
            <a:noFill/>
          </a:ln>
        </p:spPr>
        <p:txBody>
          <a:bodyPr vert="horz" wrap="square" lIns="0" tIns="0" rIns="0" bIns="0" numCol="1" rtlCol="0" anchor="t" anchorCtr="0" compatLnSpc="1">
            <a:prstTxWarp prst="textNoShape">
              <a:avLst/>
            </a:prstTxWarp>
            <a:spAutoFit/>
          </a:bodyPr>
          <a:lstStyle>
            <a:lvl1pPr>
              <a:defRPr lang="en-US" sz="2200" b="0" i="0" spc="0" dirty="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grpSp>
        <p:nvGrpSpPr>
          <p:cNvPr id="27" name="GRID" hidden="1"/>
          <p:cNvGrpSpPr/>
          <p:nvPr userDrawn="1"/>
        </p:nvGrpSpPr>
        <p:grpSpPr>
          <a:xfrm>
            <a:off x="-326" y="-4"/>
            <a:ext cx="12192006" cy="6858004"/>
            <a:chOff x="-326" y="-4"/>
            <a:chExt cx="12192006" cy="6858004"/>
          </a:xfrm>
        </p:grpSpPr>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6" y="-4"/>
              <a:ext cx="12192006" cy="6858004"/>
            </a:xfrm>
            <a:prstGeom prst="rect">
              <a:avLst/>
            </a:prstGeom>
          </p:spPr>
        </p:pic>
        <p:grpSp>
          <p:nvGrpSpPr>
            <p:cNvPr id="31" name="Group 30"/>
            <p:cNvGrpSpPr/>
            <p:nvPr userDrawn="1"/>
          </p:nvGrpSpPr>
          <p:grpSpPr>
            <a:xfrm>
              <a:off x="575284" y="71336"/>
              <a:ext cx="11046027" cy="1828800"/>
              <a:chOff x="575284" y="71336"/>
              <a:chExt cx="11046027" cy="1828800"/>
            </a:xfrm>
          </p:grpSpPr>
          <p:cxnSp>
            <p:nvCxnSpPr>
              <p:cNvPr id="32" name="Straight Connector 31"/>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575284" y="1747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575284" y="1900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575284" y="1442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5284" y="1595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575284" y="1138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575284" y="1290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575284" y="833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5284" y="985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5284" y="5285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575284" y="6809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575284" y="713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575284" y="2237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575284" y="376136"/>
                <a:ext cx="11046027" cy="0"/>
              </a:xfrm>
              <a:prstGeom prst="line">
                <a:avLst/>
              </a:prstGeom>
              <a:ln w="9525" cmpd="sng">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51" name="Footer Placeholder 3"/>
          <p:cNvSpPr>
            <a:spLocks noGrp="1"/>
          </p:cNvSpPr>
          <p:nvPr>
            <p:ph type="ftr" sz="quarter" idx="17"/>
          </p:nvPr>
        </p:nvSpPr>
        <p:spPr>
          <a:xfrm>
            <a:off x="577850" y="6410462"/>
            <a:ext cx="8870949" cy="213858"/>
          </a:xfrm>
        </p:spPr>
        <p:txBody>
          <a:bodyPr/>
          <a:lstStyle>
            <a:lvl1pPr>
              <a:defRPr/>
            </a:lvl1pPr>
          </a:lstStyle>
          <a:p>
            <a:endParaRPr lang="en-US" dirty="0"/>
          </a:p>
        </p:txBody>
      </p:sp>
      <p:pic>
        <p:nvPicPr>
          <p:cNvPr id="54" name="pasted-image.pdf" descr="pasted-image.pdf"/>
          <p:cNvPicPr>
            <a:picLocks noChangeAspect="1"/>
          </p:cNvPicPr>
          <p:nvPr userDrawn="1"/>
        </p:nvPicPr>
        <p:blipFill>
          <a:blip r:embed="rId4">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w Forest - Mountain Left">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218"/>
            <a:ext cx="12192000" cy="6858000"/>
          </a:xfrm>
          <a:prstGeom prst="rect">
            <a:avLst/>
          </a:prstGeom>
        </p:spPr>
      </p:pic>
      <p:sp>
        <p:nvSpPr>
          <p:cNvPr id="7" name="Title Placeholder 1"/>
          <p:cNvSpPr>
            <a:spLocks noGrp="1"/>
          </p:cNvSpPr>
          <p:nvPr userDrawn="1">
            <p:ph type="title"/>
          </p:nvPr>
        </p:nvSpPr>
        <p:spPr>
          <a:xfrm>
            <a:off x="571500" y="63503"/>
            <a:ext cx="11045952" cy="990119"/>
          </a:xfrm>
          <a:prstGeom prst="rect">
            <a:avLst/>
          </a:prstGeom>
          <a:noFill/>
          <a:ln>
            <a:noFill/>
          </a:ln>
        </p:spPr>
        <p:txBody>
          <a:bodyPr vert="horz" wrap="square" lIns="0" tIns="0" rIns="0" bIns="0"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userDrawn="1">
            <p:ph sz="quarter" idx="11"/>
          </p:nvPr>
        </p:nvSpPr>
        <p:spPr>
          <a:xfrm>
            <a:off x="571500" y="1764287"/>
            <a:ext cx="11045952" cy="3214113"/>
          </a:xfrm>
        </p:spPr>
        <p:txBody>
          <a:bodyPr/>
          <a:lstStyle>
            <a:lvl1pPr>
              <a:lnSpc>
                <a:spcPct val="100000"/>
              </a:lnSpc>
              <a:spcBef>
                <a:spcPts val="1100"/>
              </a:spcBef>
              <a:spcAft>
                <a:spcPts val="300"/>
              </a:spcAft>
              <a:defRPr/>
            </a:lvl1pPr>
            <a:lvl2pPr>
              <a:lnSpc>
                <a:spcPct val="100000"/>
              </a:lnSpc>
              <a:spcAft>
                <a:spcPts val="600"/>
              </a:spcAft>
              <a:defRPr>
                <a:solidFill>
                  <a:schemeClr val="bg2"/>
                </a:solidFill>
              </a:defRPr>
            </a:lvl2pPr>
            <a:lvl3pPr>
              <a:lnSpc>
                <a:spcPct val="100000"/>
              </a:lnSpc>
              <a:defRPr>
                <a:solidFill>
                  <a:schemeClr val="bg2"/>
                </a:solidFill>
              </a:defRPr>
            </a:lvl3pPr>
            <a:lvl4pPr>
              <a:lnSpc>
                <a:spcPct val="100000"/>
              </a:lnSpc>
              <a:defRPr>
                <a:solidFill>
                  <a:schemeClr val="bg2"/>
                </a:solidFill>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3"/>
          <p:cNvSpPr>
            <a:spLocks noGrp="1"/>
          </p:cNvSpPr>
          <p:nvPr userDrawn="1">
            <p:ph type="body" sz="quarter" idx="16"/>
          </p:nvPr>
        </p:nvSpPr>
        <p:spPr>
          <a:xfrm>
            <a:off x="571500" y="1097179"/>
            <a:ext cx="11045952" cy="338554"/>
          </a:xfrm>
          <a:noFill/>
          <a:ln>
            <a:noFill/>
          </a:ln>
        </p:spPr>
        <p:txBody>
          <a:bodyPr vert="horz" wrap="square" lIns="0" tIns="0" rIns="0" bIns="0" numCol="1" rtlCol="0" anchor="t" anchorCtr="0" compatLnSpc="1">
            <a:prstTxWarp prst="textNoShape">
              <a:avLst/>
            </a:prstTxWarp>
            <a:spAutoFit/>
          </a:bodyPr>
          <a:lstStyle>
            <a:lvl1pPr>
              <a:defRPr lang="en-US" sz="2200" b="0" i="0" spc="0">
                <a:solidFill>
                  <a:schemeClr val="accent2">
                    <a:lumMod val="75000"/>
                  </a:schemeClr>
                </a:solidFill>
                <a:latin typeface="Salesforce Sans Light" charset="0"/>
                <a:ea typeface="Salesforce Sans Light" charset="0"/>
                <a:cs typeface="Salesforce Sans Light" charset="0"/>
              </a:defRPr>
            </a:lvl1pPr>
          </a:lstStyle>
          <a:p>
            <a:pPr lvl="0">
              <a:lnSpc>
                <a:spcPct val="100000"/>
              </a:lnSpc>
              <a:spcBef>
                <a:spcPts val="0"/>
              </a:spcBef>
              <a:spcAft>
                <a:spcPts val="0"/>
              </a:spcAft>
            </a:pPr>
            <a:r>
              <a:rPr lang="en-US" dirty="0"/>
              <a:t>Click to edit Master text styles</a:t>
            </a:r>
          </a:p>
        </p:txBody>
      </p:sp>
      <p:sp>
        <p:nvSpPr>
          <p:cNvPr id="8" name="Footer Placeholder 3"/>
          <p:cNvSpPr>
            <a:spLocks noGrp="1"/>
          </p:cNvSpPr>
          <p:nvPr>
            <p:ph type="ftr" sz="quarter" idx="17"/>
          </p:nvPr>
        </p:nvSpPr>
        <p:spPr>
          <a:xfrm>
            <a:off x="577850" y="6410462"/>
            <a:ext cx="8870949" cy="213858"/>
          </a:xfrm>
        </p:spPr>
        <p:txBody>
          <a:bodyPr/>
          <a:lstStyle>
            <a:lvl1pPr>
              <a:defRPr>
                <a:solidFill>
                  <a:schemeClr val="bg1"/>
                </a:solidFill>
              </a:defRPr>
            </a:lvl1pPr>
          </a:lstStyle>
          <a:p>
            <a:endParaRPr lang="en-US" dirty="0"/>
          </a:p>
        </p:txBody>
      </p:sp>
      <p:pic>
        <p:nvPicPr>
          <p:cNvPr id="9" name="pasted-image.pdf" descr="pasted-image.pdf"/>
          <p:cNvPicPr>
            <a:picLocks noChangeAspect="1"/>
          </p:cNvPicPr>
          <p:nvPr userDrawn="1"/>
        </p:nvPicPr>
        <p:blipFill>
          <a:blip r:embed="rId3">
            <a:extLst/>
          </a:blip>
          <a:stretch>
            <a:fillRect/>
          </a:stretch>
        </p:blipFill>
        <p:spPr>
          <a:xfrm>
            <a:off x="11030573" y="565459"/>
            <a:ext cx="635734" cy="445095"/>
          </a:xfrm>
          <a:prstGeom prst="rect">
            <a:avLst/>
          </a:prstGeom>
          <a:ln w="12700">
            <a:miter lim="400000"/>
          </a:ln>
        </p:spPr>
      </p:pic>
    </p:spTree>
    <p:extLst/>
  </p:cSld>
  <p:clrMapOvr>
    <a:masterClrMapping/>
  </p:clrMapOvr>
  <p:transition>
    <p:fade/>
  </p:transition>
  <p:hf sldNum="0"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 y="0"/>
            <a:ext cx="12188825" cy="6856213"/>
          </a:xfrm>
          <a:prstGeom prst="rect">
            <a:avLst/>
          </a:prstGeom>
        </p:spPr>
      </p:pic>
      <p:pic>
        <p:nvPicPr>
          <p:cNvPr id="3" name="Picture 2"/>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 y="1787"/>
            <a:ext cx="12188825" cy="6856213"/>
          </a:xfrm>
          <a:prstGeom prst="rect">
            <a:avLst/>
          </a:prstGeom>
        </p:spPr>
      </p:pic>
      <p:sp>
        <p:nvSpPr>
          <p:cNvPr id="1026" name="Text Placeholder 6"/>
          <p:cNvSpPr>
            <a:spLocks noGrp="1"/>
          </p:cNvSpPr>
          <p:nvPr>
            <p:ph type="body" idx="1"/>
          </p:nvPr>
        </p:nvSpPr>
        <p:spPr bwMode="auto">
          <a:xfrm>
            <a:off x="571503" y="1762125"/>
            <a:ext cx="11045825" cy="43148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Title Placeholder 1"/>
          <p:cNvSpPr>
            <a:spLocks noGrp="1"/>
          </p:cNvSpPr>
          <p:nvPr>
            <p:ph type="title"/>
          </p:nvPr>
        </p:nvSpPr>
        <p:spPr bwMode="auto">
          <a:xfrm>
            <a:off x="571503" y="63500"/>
            <a:ext cx="11045825" cy="990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20" name="Footer Placeholder 3"/>
          <p:cNvSpPr>
            <a:spLocks noGrp="1"/>
          </p:cNvSpPr>
          <p:nvPr>
            <p:ph type="ftr" sz="quarter" idx="3"/>
          </p:nvPr>
        </p:nvSpPr>
        <p:spPr>
          <a:xfrm>
            <a:off x="577851" y="6410462"/>
            <a:ext cx="5507989" cy="213858"/>
          </a:xfrm>
          <a:prstGeom prst="rect">
            <a:avLst/>
          </a:prstGeom>
        </p:spPr>
        <p:txBody>
          <a:bodyPr vert="horz" lIns="0" tIns="0" rIns="0" bIns="0" rtlCol="0" anchor="b"/>
          <a:lstStyle>
            <a:lvl1pPr algn="l" fontAlgn="auto">
              <a:spcBef>
                <a:spcPts val="0"/>
              </a:spcBef>
              <a:spcAft>
                <a:spcPts val="0"/>
              </a:spcAft>
              <a:defRPr sz="1200" spc="0" dirty="0">
                <a:solidFill>
                  <a:schemeClr val="accent2"/>
                </a:solidFill>
                <a:latin typeface="+mn-lt"/>
                <a:ea typeface="+mn-ea"/>
                <a:cs typeface="+mn-cs"/>
              </a:defRPr>
            </a:lvl1pPr>
          </a:lstStyle>
          <a:p>
            <a:endParaRPr lang="en-US" dirty="0"/>
          </a:p>
        </p:txBody>
      </p:sp>
      <p:sp>
        <p:nvSpPr>
          <p:cNvPr id="6" name="TextBox 5"/>
          <p:cNvSpPr txBox="1"/>
          <p:nvPr userDrawn="1"/>
        </p:nvSpPr>
        <p:spPr>
          <a:xfrm>
            <a:off x="13801725" y="6672263"/>
            <a:ext cx="184731" cy="400110"/>
          </a:xfrm>
          <a:prstGeom prst="rect">
            <a:avLst/>
          </a:prstGeom>
          <a:noFill/>
        </p:spPr>
        <p:txBody>
          <a:bodyPr wrap="none" rtlCol="0">
            <a:spAutoFit/>
          </a:bodyPr>
          <a:lstStyle/>
          <a:p>
            <a:pPr>
              <a:spcBef>
                <a:spcPts val="300"/>
              </a:spcBef>
              <a:spcAft>
                <a:spcPts val="600"/>
              </a:spcAft>
            </a:pPr>
            <a:endParaRPr lang="en-US" sz="2000" dirty="0">
              <a:solidFill>
                <a:schemeClr val="accent2">
                  <a:lumMod val="75000"/>
                </a:schemeClr>
              </a:solidFill>
              <a:latin typeface="Salesforce Sans"/>
              <a:cs typeface="Salesforce Sans"/>
            </a:endParaRPr>
          </a:p>
        </p:txBody>
      </p:sp>
      <p:pic>
        <p:nvPicPr>
          <p:cNvPr id="10" name="pasted-image.pdf" descr="pasted-image.pdf"/>
          <p:cNvPicPr>
            <a:picLocks noChangeAspect="1"/>
          </p:cNvPicPr>
          <p:nvPr userDrawn="1"/>
        </p:nvPicPr>
        <p:blipFill>
          <a:blip r:embed="rId44">
            <a:extLst/>
          </a:blip>
          <a:stretch>
            <a:fillRect/>
          </a:stretch>
        </p:blipFill>
        <p:spPr>
          <a:xfrm>
            <a:off x="11030573" y="565459"/>
            <a:ext cx="635734" cy="445095"/>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4357" r:id="rId1"/>
    <p:sldLayoutId id="2147484387" r:id="rId2"/>
    <p:sldLayoutId id="2147484398" r:id="rId3"/>
    <p:sldLayoutId id="2147484080" r:id="rId4"/>
    <p:sldLayoutId id="2147484359" r:id="rId5"/>
    <p:sldLayoutId id="2147484081" r:id="rId6"/>
    <p:sldLayoutId id="2147484334" r:id="rId7"/>
    <p:sldLayoutId id="2147484267" r:id="rId8"/>
    <p:sldLayoutId id="2147484036" r:id="rId9"/>
    <p:sldLayoutId id="2147484004" r:id="rId10"/>
    <p:sldLayoutId id="2147483925" r:id="rId11"/>
    <p:sldLayoutId id="2147484370" r:id="rId12"/>
    <p:sldLayoutId id="2147484371" r:id="rId13"/>
    <p:sldLayoutId id="2147484044" r:id="rId14"/>
    <p:sldLayoutId id="2147484391" r:id="rId15"/>
    <p:sldLayoutId id="2147484395" r:id="rId16"/>
    <p:sldLayoutId id="2147484403" r:id="rId17"/>
    <p:sldLayoutId id="2147484396" r:id="rId18"/>
    <p:sldLayoutId id="2147484404" r:id="rId19"/>
    <p:sldLayoutId id="2147484389" r:id="rId20"/>
    <p:sldLayoutId id="2147484041" r:id="rId21"/>
    <p:sldLayoutId id="2147484390" r:id="rId22"/>
    <p:sldLayoutId id="2147484376" r:id="rId23"/>
    <p:sldLayoutId id="2147484363" r:id="rId24"/>
    <p:sldLayoutId id="2147484350" r:id="rId25"/>
    <p:sldLayoutId id="2147484068" r:id="rId26"/>
    <p:sldLayoutId id="2147484384" r:id="rId27"/>
    <p:sldLayoutId id="2147484368" r:id="rId28"/>
    <p:sldLayoutId id="2147484392" r:id="rId29"/>
    <p:sldLayoutId id="2147484405" r:id="rId30"/>
    <p:sldLayoutId id="2147484351" r:id="rId31"/>
    <p:sldLayoutId id="2147484394" r:id="rId32"/>
    <p:sldLayoutId id="2147484401" r:id="rId33"/>
    <p:sldLayoutId id="2147484402" r:id="rId34"/>
    <p:sldLayoutId id="2147484356" r:id="rId35"/>
    <p:sldLayoutId id="2147484329" r:id="rId36"/>
    <p:sldLayoutId id="2147484330" r:id="rId37"/>
    <p:sldLayoutId id="2147484331" r:id="rId38"/>
    <p:sldLayoutId id="2147484032" r:id="rId39"/>
    <p:sldLayoutId id="2147483991" r:id="rId40"/>
  </p:sldLayoutIdLst>
  <p:transition>
    <p:fade/>
  </p:transition>
  <p:hf sldNum="0" hdr="0" dt="0"/>
  <p:txStyles>
    <p:titleStyle>
      <a:lvl1pPr algn="l" rtl="0" eaLnBrk="1" fontAlgn="base" hangingPunct="1">
        <a:lnSpc>
          <a:spcPct val="95000"/>
        </a:lnSpc>
        <a:spcBef>
          <a:spcPct val="0"/>
        </a:spcBef>
        <a:spcAft>
          <a:spcPct val="0"/>
        </a:spcAft>
        <a:defRPr lang="en-US" sz="3000" b="0" kern="1200" dirty="0">
          <a:solidFill>
            <a:schemeClr val="tx1"/>
          </a:solidFill>
          <a:latin typeface="+mn-lt"/>
          <a:ea typeface="ＭＳ Ｐゴシック" charset="0"/>
          <a:cs typeface="ＭＳ Ｐゴシック" charset="0"/>
        </a:defRPr>
      </a:lvl1pPr>
      <a:lvl2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2pPr>
      <a:lvl3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3pPr>
      <a:lvl4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4pPr>
      <a:lvl5pPr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5pPr>
      <a:lvl6pPr marL="4572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6pPr>
      <a:lvl7pPr marL="9144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7pPr>
      <a:lvl8pPr marL="13716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8pPr>
      <a:lvl9pPr marL="1828800" algn="l" rtl="0" eaLnBrk="1" fontAlgn="base" hangingPunct="1">
        <a:spcBef>
          <a:spcPct val="0"/>
        </a:spcBef>
        <a:spcAft>
          <a:spcPct val="0"/>
        </a:spcAft>
        <a:defRPr sz="3200">
          <a:solidFill>
            <a:schemeClr val="accent1"/>
          </a:solidFill>
          <a:latin typeface="Salesforce Sans" charset="0"/>
          <a:ea typeface="ＭＳ Ｐゴシック" charset="0"/>
          <a:cs typeface="ＭＳ Ｐゴシック" charset="0"/>
        </a:defRPr>
      </a:lvl9pPr>
    </p:titleStyle>
    <p:bodyStyle>
      <a:lvl1pPr algn="l" rtl="0" eaLnBrk="1" fontAlgn="base" hangingPunct="1">
        <a:spcBef>
          <a:spcPts val="1100"/>
        </a:spcBef>
        <a:spcAft>
          <a:spcPts val="300"/>
        </a:spcAft>
        <a:buClr>
          <a:srgbClr val="7F7F7F"/>
        </a:buClr>
        <a:buSzPct val="100000"/>
        <a:buFont typeface="Arial" charset="0"/>
        <a:buNone/>
        <a:defRPr lang="en-US" sz="2000" kern="1200" dirty="0">
          <a:solidFill>
            <a:schemeClr val="accent2"/>
          </a:solidFill>
          <a:latin typeface="Salesforce Sans"/>
          <a:ea typeface="ＭＳ Ｐゴシック" charset="0"/>
          <a:cs typeface="ＭＳ Ｐゴシック" charset="0"/>
        </a:defRPr>
      </a:lvl1pPr>
      <a:lvl2pPr marL="182563" indent="-182563" algn="l" rtl="0" eaLnBrk="1" fontAlgn="base" hangingPunct="1">
        <a:spcBef>
          <a:spcPts val="200"/>
        </a:spcBef>
        <a:spcAft>
          <a:spcPts val="600"/>
        </a:spcAft>
        <a:buClr>
          <a:schemeClr val="bg2"/>
        </a:buClr>
        <a:buSzPct val="100000"/>
        <a:buFont typeface="Arial" charset="0"/>
        <a:buChar char="•"/>
        <a:defRPr lang="en-US" kern="1200" dirty="0">
          <a:solidFill>
            <a:srgbClr val="8D837B"/>
          </a:solidFill>
          <a:latin typeface="Salesforce Sans"/>
          <a:ea typeface="ＭＳ Ｐゴシック" charset="0"/>
          <a:cs typeface="+mn-cs"/>
        </a:defRPr>
      </a:lvl2pPr>
      <a:lvl3pPr marL="365125" indent="-182563" algn="l" rtl="0" eaLnBrk="1" fontAlgn="base" hangingPunct="1">
        <a:spcBef>
          <a:spcPct val="0"/>
        </a:spcBef>
        <a:spcAft>
          <a:spcPts val="600"/>
        </a:spcAft>
        <a:buClr>
          <a:schemeClr val="bg2"/>
        </a:buClr>
        <a:buSzPct val="100000"/>
        <a:buFont typeface="Arial" charset="0"/>
        <a:buChar char="•"/>
        <a:defRPr lang="en-US" sz="1600" kern="1200" dirty="0">
          <a:solidFill>
            <a:srgbClr val="8D837B"/>
          </a:solidFill>
          <a:latin typeface="Salesforce Sans"/>
          <a:ea typeface="ＭＳ Ｐゴシック" charset="0"/>
          <a:cs typeface="+mn-cs"/>
        </a:defRPr>
      </a:lvl3pPr>
      <a:lvl4pPr marL="547688" indent="-182563" algn="l" rtl="0" eaLnBrk="1" fontAlgn="base" hangingPunct="1">
        <a:spcBef>
          <a:spcPct val="0"/>
        </a:spcBef>
        <a:spcAft>
          <a:spcPts val="600"/>
        </a:spcAft>
        <a:buClr>
          <a:schemeClr val="bg2"/>
        </a:buClr>
        <a:buSzPct val="100000"/>
        <a:buFont typeface="Arial" charset="0"/>
        <a:buChar char="•"/>
        <a:defRPr lang="en-US" sz="1400" b="1" kern="1200" dirty="0">
          <a:solidFill>
            <a:srgbClr val="8D837B"/>
          </a:solidFill>
          <a:latin typeface="Salesforce Sans"/>
          <a:ea typeface="ＭＳ Ｐゴシック" charset="0"/>
          <a:cs typeface="+mn-cs"/>
        </a:defRPr>
      </a:lvl4pPr>
      <a:lvl5pPr algn="l" rtl="0" eaLnBrk="1" fontAlgn="base" hangingPunct="1">
        <a:spcBef>
          <a:spcPts val="200"/>
        </a:spcBef>
        <a:spcAft>
          <a:spcPts val="600"/>
        </a:spcAft>
        <a:buClr>
          <a:srgbClr val="7F7F7F"/>
        </a:buClr>
        <a:buSzPct val="100000"/>
        <a:buFont typeface="Arial" charset="0"/>
        <a:defRPr lang="en-US" sz="2000" kern="1200" dirty="0">
          <a:solidFill>
            <a:schemeClr val="accent2"/>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04" userDrawn="1">
          <p15:clr>
            <a:srgbClr val="F26B43"/>
          </p15:clr>
        </p15:guide>
        <p15:guide id="2" pos="364" userDrawn="1">
          <p15:clr>
            <a:srgbClr val="F26B43"/>
          </p15:clr>
        </p15:guide>
        <p15:guide id="3" orient="horz" pos="3909" userDrawn="1">
          <p15:clr>
            <a:srgbClr val="F26B43"/>
          </p15:clr>
        </p15:guide>
        <p15:guide id="4" pos="7319" userDrawn="1">
          <p15:clr>
            <a:srgbClr val="F26B43"/>
          </p15:clr>
        </p15:guide>
        <p15:guide id="5" orient="horz" pos="931" userDrawn="1">
          <p15:clr>
            <a:srgbClr val="F26B43"/>
          </p15:clr>
        </p15:guide>
        <p15:guide id="6" orient="horz" pos="4080" userDrawn="1">
          <p15:clr>
            <a:srgbClr val="F26B43"/>
          </p15:clr>
        </p15:guide>
        <p15:guide id="7" orient="horz" pos="3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5.tiff"/><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813424" y="1898579"/>
            <a:ext cx="5184284" cy="1298448"/>
          </a:xfrm>
        </p:spPr>
        <p:txBody>
          <a:bodyPr/>
          <a:lstStyle/>
          <a:p>
            <a:r>
              <a:rPr lang="en-US" dirty="0"/>
              <a:t>Build an </a:t>
            </a:r>
            <a:r>
              <a:rPr lang="en-US" dirty="0" err="1"/>
              <a:t>Emezzin</a:t>
            </a:r>
            <a:r>
              <a:rPr lang="en-US" dirty="0"/>
              <a:t>’ </a:t>
            </a:r>
            <a:r>
              <a:rPr lang="en-US" dirty="0" err="1"/>
              <a:t>Enterprisin</a:t>
            </a:r>
            <a:r>
              <a:rPr lang="en-US" dirty="0"/>
              <a:t>’ Rockstar Solution</a:t>
            </a:r>
          </a:p>
        </p:txBody>
      </p:sp>
      <p:sp>
        <p:nvSpPr>
          <p:cNvPr id="10" name="Subtitle 9"/>
          <p:cNvSpPr>
            <a:spLocks noGrp="1"/>
          </p:cNvSpPr>
          <p:nvPr>
            <p:ph type="subTitle" idx="1"/>
          </p:nvPr>
        </p:nvSpPr>
        <p:spPr>
          <a:xfrm>
            <a:off x="2693665" y="3606466"/>
            <a:ext cx="1016507" cy="476932"/>
          </a:xfrm>
        </p:spPr>
        <p:txBody>
          <a:bodyPr/>
          <a:lstStyle/>
          <a:p>
            <a:r>
              <a:rPr lang="en-US" dirty="0"/>
              <a:t>With</a:t>
            </a:r>
          </a:p>
        </p:txBody>
      </p:sp>
      <p:sp>
        <p:nvSpPr>
          <p:cNvPr id="9" name="Text Placeholder 8"/>
          <p:cNvSpPr>
            <a:spLocks noGrp="1"/>
          </p:cNvSpPr>
          <p:nvPr>
            <p:ph type="body" sz="quarter" idx="16"/>
          </p:nvPr>
        </p:nvSpPr>
        <p:spPr>
          <a:xfrm>
            <a:off x="1893779" y="4486619"/>
            <a:ext cx="7695971" cy="285093"/>
          </a:xfrm>
        </p:spPr>
        <p:txBody>
          <a:bodyPr/>
          <a:lstStyle/>
          <a:p>
            <a:r>
              <a:rPr lang="en-US" dirty="0"/>
              <a:t>@</a:t>
            </a:r>
            <a:r>
              <a:rPr lang="en-US" dirty="0" err="1"/>
              <a:t>gemziebeth</a:t>
            </a:r>
            <a:r>
              <a:rPr lang="en-US" dirty="0"/>
              <a:t>	@</a:t>
            </a:r>
            <a:r>
              <a:rPr lang="en-US" dirty="0" err="1"/>
              <a:t>charlyprinsloo</a:t>
            </a:r>
            <a:r>
              <a:rPr lang="en-US" dirty="0"/>
              <a:t>	@</a:t>
            </a:r>
            <a:r>
              <a:rPr lang="en-US" dirty="0" err="1"/>
              <a:t>sunnydalelow</a:t>
            </a:r>
            <a:endParaRPr lang="en-US" dirty="0"/>
          </a:p>
          <a:p>
            <a:endParaRPr lang="en-US" dirty="0"/>
          </a:p>
        </p:txBody>
      </p:sp>
      <p:sp>
        <p:nvSpPr>
          <p:cNvPr id="2" name="Subtitle 1"/>
          <p:cNvSpPr>
            <a:spLocks noGrp="1"/>
          </p:cNvSpPr>
          <p:nvPr>
            <p:ph type="body" sz="quarter" idx="17"/>
          </p:nvPr>
        </p:nvSpPr>
        <p:spPr>
          <a:xfrm>
            <a:off x="1893780" y="4285485"/>
            <a:ext cx="5767409" cy="298871"/>
          </a:xfrm>
        </p:spPr>
        <p:txBody>
          <a:bodyPr/>
          <a:lstStyle/>
          <a:p>
            <a:r>
              <a:rPr lang="en-US" dirty="0"/>
              <a:t>Gemma Emmett	Charly Prinsloo	Susannah St-Germain</a:t>
            </a:r>
          </a:p>
          <a:p>
            <a:endParaRPr lang="en-US" dirty="0"/>
          </a:p>
          <a:p>
            <a:r>
              <a:rPr lang="en-US" dirty="0"/>
              <a:t>		</a:t>
            </a:r>
          </a:p>
        </p:txBody>
      </p:sp>
      <p:pic>
        <p:nvPicPr>
          <p:cNvPr id="8" name="Picture 7">
            <a:extLst>
              <a:ext uri="{FF2B5EF4-FFF2-40B4-BE49-F238E27FC236}">
                <a16:creationId xmlns:a16="http://schemas.microsoft.com/office/drawing/2014/main" id="{2E8BF687-F2F9-D34C-9311-D05CA1B689A5}"/>
              </a:ext>
            </a:extLst>
          </p:cNvPr>
          <p:cNvPicPr>
            <a:picLocks noChangeAspect="1"/>
          </p:cNvPicPr>
          <p:nvPr/>
        </p:nvPicPr>
        <p:blipFill>
          <a:blip r:embed="rId3"/>
          <a:stretch>
            <a:fillRect/>
          </a:stretch>
        </p:blipFill>
        <p:spPr>
          <a:xfrm>
            <a:off x="3322128" y="3169569"/>
            <a:ext cx="1827658" cy="913829"/>
          </a:xfrm>
          <a:prstGeom prst="rect">
            <a:avLst/>
          </a:prstGeom>
        </p:spPr>
      </p:pic>
      <p:pic>
        <p:nvPicPr>
          <p:cNvPr id="11" name="Picture 10">
            <a:extLst>
              <a:ext uri="{FF2B5EF4-FFF2-40B4-BE49-F238E27FC236}">
                <a16:creationId xmlns:a16="http://schemas.microsoft.com/office/drawing/2014/main" id="{0C275168-3670-5D48-8CC5-36CF83542021}"/>
              </a:ext>
            </a:extLst>
          </p:cNvPr>
          <p:cNvPicPr>
            <a:picLocks noChangeAspect="1"/>
          </p:cNvPicPr>
          <p:nvPr/>
        </p:nvPicPr>
        <p:blipFill>
          <a:blip r:embed="rId4"/>
          <a:stretch>
            <a:fillRect/>
          </a:stretch>
        </p:blipFill>
        <p:spPr>
          <a:xfrm>
            <a:off x="4795651" y="381030"/>
            <a:ext cx="1743373" cy="1307530"/>
          </a:xfrm>
          <a:prstGeom prst="rect">
            <a:avLst/>
          </a:prstGeom>
        </p:spPr>
      </p:pic>
    </p:spTree>
    <p:extLst>
      <p:ext uri="{BB962C8B-B14F-4D97-AF65-F5344CB8AC3E}">
        <p14:creationId xmlns:p14="http://schemas.microsoft.com/office/powerpoint/2010/main" val="18216034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1"/>
          </p:nvPr>
        </p:nvSpPr>
        <p:spPr>
          <a:xfrm>
            <a:off x="571500" y="1717149"/>
            <a:ext cx="11045952" cy="2289556"/>
          </a:xfrm>
        </p:spPr>
        <p:txBody>
          <a:bodyPr/>
          <a:lstStyle/>
          <a:p>
            <a:r>
              <a:rPr lang="en-US" sz="1200" dirty="0"/>
              <a:t>This presentation may contain forward-looking statements that involve risks, uncertainties, and assumptions. If any such uncertainties materialize or if any of the assumptions proves incorrect, the results of </a:t>
            </a:r>
            <a:r>
              <a:rPr lang="en-US" sz="1200" dirty="0" err="1"/>
              <a:t>salesforce.com</a:t>
            </a:r>
            <a:r>
              <a:rPr lang="en-US" sz="1200" dirty="0"/>
              <a:t>, </a:t>
            </a:r>
            <a:r>
              <a:rPr lang="en-US" sz="1200" dirty="0" err="1"/>
              <a:t>inc.</a:t>
            </a:r>
            <a:r>
              <a:rPr lang="en-US" sz="1200" dirty="0"/>
              <a:t> could differ materially from the results expressed or implied by the forward-looking statements we make. All statements other than statements of historical fact could be deemed forward-looking, including any projections of product or service availability, subscriber growth, earnings, revenues, or other financial items and any statements regarding strategies or plans of management for future operations, statements of belief, any statements concerning new, planned, or upgraded services or technology developments and customer contracts or use of our services.</a:t>
            </a:r>
          </a:p>
          <a:p>
            <a:pPr>
              <a:spcBef>
                <a:spcPts val="600"/>
              </a:spcBef>
            </a:pPr>
            <a:r>
              <a:rPr lang="en-US" sz="1200" dirty="0"/>
              <a:t>The risks and uncertainties referred to above include – but are not limited to – risks associated with developing and delivering new functionality for our service, new products and services, our new business model, our past operating losses, possible fluctuations in our operating results and rate of growth, interruptions or delays in our Web hosting, breach of our security measures, the outcome of any litigation, risks associated with completed and any possible mergers and acquisitions, the immature market in which we operate, our relatively limited operating history, our ability to expand, retain, and motivate our employees and manage our growth, new releases of our service and successful customer deployment, our limited history reselling non-</a:t>
            </a:r>
            <a:r>
              <a:rPr lang="en-US" sz="1200" dirty="0" err="1"/>
              <a:t>salesforce.com</a:t>
            </a:r>
            <a:r>
              <a:rPr lang="en-US" sz="1200" dirty="0"/>
              <a:t> products, and utilization and selling to larger enterprise customers. Further information on potential factors that could affect the financial results of </a:t>
            </a:r>
            <a:r>
              <a:rPr lang="en-US" sz="1200" dirty="0" err="1"/>
              <a:t>salesforce.com</a:t>
            </a:r>
            <a:r>
              <a:rPr lang="en-US" sz="1200" dirty="0"/>
              <a:t>, </a:t>
            </a:r>
            <a:r>
              <a:rPr lang="en-US" sz="1200" dirty="0" err="1"/>
              <a:t>inc.</a:t>
            </a:r>
            <a:r>
              <a:rPr lang="en-US" sz="1200" dirty="0"/>
              <a:t> is included in our annual report on Form 10-K for the most recent fiscal year and in our quarterly report on Form 10-Q for the most recent fiscal quarter. These documents and others containing important disclosures are available on the SEC Filings section of the Investor Information section of our Web site.</a:t>
            </a:r>
          </a:p>
          <a:p>
            <a:pPr>
              <a:spcBef>
                <a:spcPts val="600"/>
              </a:spcBef>
            </a:pPr>
            <a:r>
              <a:rPr lang="en-US" sz="1200" dirty="0"/>
              <a:t>Any unreleased services or features referenced in this or other presentations, press releases or public statements are not currently available and may not be delivered on time or at all. Customers who purchase our services should make the purchase decisions based upon features that are currently available. </a:t>
            </a:r>
            <a:r>
              <a:rPr lang="en-US" sz="1200" dirty="0" err="1"/>
              <a:t>Salesforce.com</a:t>
            </a:r>
            <a:r>
              <a:rPr lang="en-US" sz="1200" dirty="0"/>
              <a:t>, </a:t>
            </a:r>
            <a:r>
              <a:rPr lang="en-US" sz="1200" dirty="0" err="1"/>
              <a:t>inc.</a:t>
            </a:r>
            <a:r>
              <a:rPr lang="en-US" sz="1200" dirty="0"/>
              <a:t> assumes no obligation and does not intend to update these forward-looking statements.</a:t>
            </a:r>
          </a:p>
        </p:txBody>
      </p:sp>
      <p:sp>
        <p:nvSpPr>
          <p:cNvPr id="14" name="Text Placeholder 13"/>
          <p:cNvSpPr>
            <a:spLocks noGrp="1"/>
          </p:cNvSpPr>
          <p:nvPr>
            <p:ph type="body" sz="quarter" idx="16"/>
          </p:nvPr>
        </p:nvSpPr>
        <p:spPr/>
        <p:txBody>
          <a:bodyPr/>
          <a:lstStyle/>
          <a:p>
            <a:r>
              <a:rPr lang="en-US"/>
              <a:t>Statement under the Private Securities Litigation Reform Act of 1995</a:t>
            </a:r>
            <a:endParaRPr lang="en-US" dirty="0"/>
          </a:p>
        </p:txBody>
      </p:sp>
      <p:sp>
        <p:nvSpPr>
          <p:cNvPr id="7" name="Title 6"/>
          <p:cNvSpPr>
            <a:spLocks noGrp="1"/>
          </p:cNvSpPr>
          <p:nvPr>
            <p:ph type="title"/>
          </p:nvPr>
        </p:nvSpPr>
        <p:spPr/>
        <p:txBody>
          <a:bodyPr/>
          <a:lstStyle/>
          <a:p>
            <a:r>
              <a:rPr lang="en-US" dirty="0"/>
              <a:t>Forward-Looking Statement</a:t>
            </a:r>
          </a:p>
        </p:txBody>
      </p:sp>
      <p:pic>
        <p:nvPicPr>
          <p:cNvPr id="6" name="pasted-image.pdf" descr="pasted-image.pdf"/>
          <p:cNvPicPr>
            <a:picLocks noChangeAspect="1"/>
          </p:cNvPicPr>
          <p:nvPr/>
        </p:nvPicPr>
        <p:blipFill>
          <a:blip r:embed="rId3">
            <a:extLst/>
          </a:blip>
          <a:stretch>
            <a:fillRect/>
          </a:stretch>
        </p:blipFill>
        <p:spPr>
          <a:xfrm>
            <a:off x="11030573" y="565459"/>
            <a:ext cx="635734" cy="445095"/>
          </a:xfrm>
          <a:prstGeom prst="rect">
            <a:avLst/>
          </a:prstGeom>
          <a:ln w="12700">
            <a:miter lim="400000"/>
          </a:ln>
        </p:spPr>
      </p:pic>
    </p:spTree>
    <p:extLst>
      <p:ext uri="{BB962C8B-B14F-4D97-AF65-F5344CB8AC3E}">
        <p14:creationId xmlns:p14="http://schemas.microsoft.com/office/powerpoint/2010/main" val="20180886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body" sz="quarter" idx="17"/>
          </p:nvPr>
        </p:nvSpPr>
        <p:spPr>
          <a:xfrm>
            <a:off x="1192040" y="2727112"/>
            <a:ext cx="2708876" cy="1029033"/>
          </a:xfrm>
        </p:spPr>
        <p:txBody>
          <a:bodyPr/>
          <a:lstStyle/>
          <a:p>
            <a:pPr algn="ctr"/>
            <a:r>
              <a:rPr lang="en-US" sz="1400" b="1" dirty="0"/>
              <a:t>Gemma Emmett</a:t>
            </a:r>
          </a:p>
          <a:p>
            <a:pPr algn="ctr"/>
            <a:r>
              <a:rPr lang="en-US" sz="1400" dirty="0"/>
              <a:t>Solution Architect Manager</a:t>
            </a:r>
          </a:p>
          <a:p>
            <a:pPr algn="ctr"/>
            <a:r>
              <a:rPr lang="en-US" sz="1400" dirty="0" err="1"/>
              <a:t>Bluewolf</a:t>
            </a:r>
            <a:r>
              <a:rPr lang="en-US" sz="1400" dirty="0"/>
              <a:t>, an IBM Company	</a:t>
            </a:r>
          </a:p>
        </p:txBody>
      </p:sp>
      <p:pic>
        <p:nvPicPr>
          <p:cNvPr id="10" name="Picture 9">
            <a:extLst>
              <a:ext uri="{FF2B5EF4-FFF2-40B4-BE49-F238E27FC236}">
                <a16:creationId xmlns:a16="http://schemas.microsoft.com/office/drawing/2014/main" id="{A3663B45-5D4E-E142-8706-91EEAA07C7CA}"/>
              </a:ext>
            </a:extLst>
          </p:cNvPr>
          <p:cNvPicPr>
            <a:picLocks noChangeAspect="1"/>
          </p:cNvPicPr>
          <p:nvPr/>
        </p:nvPicPr>
        <p:blipFill rotWithShape="1">
          <a:blip r:embed="rId3"/>
          <a:srcRect b="25208"/>
          <a:stretch/>
        </p:blipFill>
        <p:spPr>
          <a:xfrm>
            <a:off x="1567564" y="433706"/>
            <a:ext cx="2032362" cy="2023222"/>
          </a:xfrm>
          <a:prstGeom prst="ellipse">
            <a:avLst/>
          </a:prstGeom>
        </p:spPr>
      </p:pic>
      <p:sp>
        <p:nvSpPr>
          <p:cNvPr id="12" name="Subtitle 1">
            <a:extLst>
              <a:ext uri="{FF2B5EF4-FFF2-40B4-BE49-F238E27FC236}">
                <a16:creationId xmlns:a16="http://schemas.microsoft.com/office/drawing/2014/main" id="{B1EDD17A-DD4A-5B44-9B46-B93450C8D3EA}"/>
              </a:ext>
            </a:extLst>
          </p:cNvPr>
          <p:cNvSpPr txBox="1">
            <a:spLocks/>
          </p:cNvSpPr>
          <p:nvPr/>
        </p:nvSpPr>
        <p:spPr bwMode="auto">
          <a:xfrm>
            <a:off x="3856893" y="2727111"/>
            <a:ext cx="2953655" cy="10290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5000"/>
              </a:lnSpc>
              <a:spcBef>
                <a:spcPts val="0"/>
              </a:spcBef>
              <a:spcAft>
                <a:spcPts val="300"/>
              </a:spcAft>
              <a:buClr>
                <a:srgbClr val="7F7F7F"/>
              </a:buClr>
              <a:buSzPct val="100000"/>
              <a:buFont typeface="Arial" charset="0"/>
              <a:buNone/>
              <a:defRPr lang="en-US" sz="1600" b="0" kern="1200" baseline="0">
                <a:solidFill>
                  <a:schemeClr val="bg2"/>
                </a:solidFill>
                <a:latin typeface="Salesforce Sans"/>
                <a:ea typeface="ＭＳ Ｐゴシック" charset="0"/>
                <a:cs typeface="ＭＳ Ｐゴシック" charset="0"/>
              </a:defRPr>
            </a:lvl1pPr>
            <a:lvl2pPr marL="182563" indent="-182563" algn="l" rtl="0" eaLnBrk="1" fontAlgn="base" hangingPunct="1">
              <a:spcBef>
                <a:spcPts val="200"/>
              </a:spcBef>
              <a:spcAft>
                <a:spcPts val="600"/>
              </a:spcAft>
              <a:buClr>
                <a:schemeClr val="bg2"/>
              </a:buClr>
              <a:buSzPct val="100000"/>
              <a:buFont typeface="Arial" charset="0"/>
              <a:buChar char="•"/>
              <a:defRPr lang="en-US" kern="1200" dirty="0">
                <a:solidFill>
                  <a:srgbClr val="8D837B"/>
                </a:solidFill>
                <a:latin typeface="Salesforce Sans"/>
                <a:ea typeface="ＭＳ Ｐゴシック" charset="0"/>
                <a:cs typeface="+mn-cs"/>
              </a:defRPr>
            </a:lvl2pPr>
            <a:lvl3pPr marL="365125" indent="-182563" algn="l" rtl="0" eaLnBrk="1" fontAlgn="base" hangingPunct="1">
              <a:spcBef>
                <a:spcPct val="0"/>
              </a:spcBef>
              <a:spcAft>
                <a:spcPts val="600"/>
              </a:spcAft>
              <a:buClr>
                <a:schemeClr val="bg2"/>
              </a:buClr>
              <a:buSzPct val="100000"/>
              <a:buFont typeface="Arial" charset="0"/>
              <a:buChar char="•"/>
              <a:defRPr lang="en-US" sz="1600" kern="1200" dirty="0">
                <a:solidFill>
                  <a:srgbClr val="8D837B"/>
                </a:solidFill>
                <a:latin typeface="Salesforce Sans"/>
                <a:ea typeface="ＭＳ Ｐゴシック" charset="0"/>
                <a:cs typeface="+mn-cs"/>
              </a:defRPr>
            </a:lvl3pPr>
            <a:lvl4pPr marL="547688" indent="-182563" algn="l" rtl="0" eaLnBrk="1" fontAlgn="base" hangingPunct="1">
              <a:spcBef>
                <a:spcPct val="0"/>
              </a:spcBef>
              <a:spcAft>
                <a:spcPts val="600"/>
              </a:spcAft>
              <a:buClr>
                <a:schemeClr val="bg2"/>
              </a:buClr>
              <a:buSzPct val="100000"/>
              <a:buFont typeface="Arial" charset="0"/>
              <a:buChar char="•"/>
              <a:defRPr lang="en-US" sz="1400" b="1" kern="1200" dirty="0">
                <a:solidFill>
                  <a:srgbClr val="8D837B"/>
                </a:solidFill>
                <a:latin typeface="Salesforce Sans"/>
                <a:ea typeface="ＭＳ Ｐゴシック" charset="0"/>
                <a:cs typeface="+mn-cs"/>
              </a:defRPr>
            </a:lvl4pPr>
            <a:lvl5pPr algn="l" rtl="0" eaLnBrk="1" fontAlgn="base" hangingPunct="1">
              <a:spcBef>
                <a:spcPts val="200"/>
              </a:spcBef>
              <a:spcAft>
                <a:spcPts val="600"/>
              </a:spcAft>
              <a:buClr>
                <a:srgbClr val="7F7F7F"/>
              </a:buClr>
              <a:buSzPct val="100000"/>
              <a:buFont typeface="Arial" charset="0"/>
              <a:defRPr lang="en-US" sz="2000" kern="1200" dirty="0">
                <a:solidFill>
                  <a:schemeClr val="accent2"/>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1400" b="1" dirty="0"/>
              <a:t>Charly Prinsloo</a:t>
            </a:r>
          </a:p>
          <a:p>
            <a:pPr algn="ctr"/>
            <a:r>
              <a:rPr lang="en-GB" sz="1400" dirty="0"/>
              <a:t>Technical Architect</a:t>
            </a:r>
          </a:p>
          <a:p>
            <a:pPr algn="ctr"/>
            <a:r>
              <a:rPr lang="en-GB" sz="1400" dirty="0"/>
              <a:t>     Deloitte Digital	</a:t>
            </a:r>
          </a:p>
        </p:txBody>
      </p:sp>
      <p:pic>
        <p:nvPicPr>
          <p:cNvPr id="14" name="Picture 13">
            <a:extLst>
              <a:ext uri="{FF2B5EF4-FFF2-40B4-BE49-F238E27FC236}">
                <a16:creationId xmlns:a16="http://schemas.microsoft.com/office/drawing/2014/main" id="{7388EE15-73BA-D647-95AB-B041E32FA86C}"/>
              </a:ext>
            </a:extLst>
          </p:cNvPr>
          <p:cNvPicPr>
            <a:picLocks noChangeAspect="1"/>
          </p:cNvPicPr>
          <p:nvPr/>
        </p:nvPicPr>
        <p:blipFill>
          <a:blip r:embed="rId4"/>
          <a:stretch>
            <a:fillRect/>
          </a:stretch>
        </p:blipFill>
        <p:spPr>
          <a:xfrm>
            <a:off x="4222570" y="3640856"/>
            <a:ext cx="2181264" cy="1090633"/>
          </a:xfrm>
          <a:prstGeom prst="rect">
            <a:avLst/>
          </a:prstGeom>
        </p:spPr>
      </p:pic>
      <p:pic>
        <p:nvPicPr>
          <p:cNvPr id="3" name="Picture 2">
            <a:extLst>
              <a:ext uri="{FF2B5EF4-FFF2-40B4-BE49-F238E27FC236}">
                <a16:creationId xmlns:a16="http://schemas.microsoft.com/office/drawing/2014/main" id="{23E591CA-2B9B-A14A-804C-F3C192325F73}"/>
              </a:ext>
            </a:extLst>
          </p:cNvPr>
          <p:cNvPicPr>
            <a:picLocks noChangeAspect="1"/>
          </p:cNvPicPr>
          <p:nvPr/>
        </p:nvPicPr>
        <p:blipFill rotWithShape="1">
          <a:blip r:embed="rId5"/>
          <a:srcRect l="10673" t="11174" r="10956" b="35873"/>
          <a:stretch/>
        </p:blipFill>
        <p:spPr>
          <a:xfrm>
            <a:off x="4289945" y="433706"/>
            <a:ext cx="2046513" cy="2079389"/>
          </a:xfrm>
          <a:prstGeom prst="ellipse">
            <a:avLst/>
          </a:prstGeom>
        </p:spPr>
      </p:pic>
      <p:sp>
        <p:nvSpPr>
          <p:cNvPr id="11" name="Subtitle 1">
            <a:extLst>
              <a:ext uri="{FF2B5EF4-FFF2-40B4-BE49-F238E27FC236}">
                <a16:creationId xmlns:a16="http://schemas.microsoft.com/office/drawing/2014/main" id="{D2D6BA57-B4C0-F340-A66C-527252689EB4}"/>
              </a:ext>
            </a:extLst>
          </p:cNvPr>
          <p:cNvSpPr txBox="1">
            <a:spLocks/>
          </p:cNvSpPr>
          <p:nvPr/>
        </p:nvSpPr>
        <p:spPr bwMode="auto">
          <a:xfrm>
            <a:off x="6614992" y="2711072"/>
            <a:ext cx="2953655" cy="10290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5000"/>
              </a:lnSpc>
              <a:spcBef>
                <a:spcPts val="0"/>
              </a:spcBef>
              <a:spcAft>
                <a:spcPts val="300"/>
              </a:spcAft>
              <a:buClr>
                <a:srgbClr val="7F7F7F"/>
              </a:buClr>
              <a:buSzPct val="100000"/>
              <a:buFont typeface="Arial" charset="0"/>
              <a:buNone/>
              <a:defRPr lang="en-US" sz="1600" b="0" kern="1200" baseline="0">
                <a:solidFill>
                  <a:schemeClr val="bg2"/>
                </a:solidFill>
                <a:latin typeface="Salesforce Sans"/>
                <a:ea typeface="ＭＳ Ｐゴシック" charset="0"/>
                <a:cs typeface="ＭＳ Ｐゴシック" charset="0"/>
              </a:defRPr>
            </a:lvl1pPr>
            <a:lvl2pPr marL="182563" indent="-182563" algn="l" rtl="0" eaLnBrk="1" fontAlgn="base" hangingPunct="1">
              <a:spcBef>
                <a:spcPts val="200"/>
              </a:spcBef>
              <a:spcAft>
                <a:spcPts val="600"/>
              </a:spcAft>
              <a:buClr>
                <a:schemeClr val="bg2"/>
              </a:buClr>
              <a:buSzPct val="100000"/>
              <a:buFont typeface="Arial" charset="0"/>
              <a:buChar char="•"/>
              <a:defRPr lang="en-US" kern="1200" dirty="0">
                <a:solidFill>
                  <a:srgbClr val="8D837B"/>
                </a:solidFill>
                <a:latin typeface="Salesforce Sans"/>
                <a:ea typeface="ＭＳ Ｐゴシック" charset="0"/>
                <a:cs typeface="+mn-cs"/>
              </a:defRPr>
            </a:lvl2pPr>
            <a:lvl3pPr marL="365125" indent="-182563" algn="l" rtl="0" eaLnBrk="1" fontAlgn="base" hangingPunct="1">
              <a:spcBef>
                <a:spcPct val="0"/>
              </a:spcBef>
              <a:spcAft>
                <a:spcPts val="600"/>
              </a:spcAft>
              <a:buClr>
                <a:schemeClr val="bg2"/>
              </a:buClr>
              <a:buSzPct val="100000"/>
              <a:buFont typeface="Arial" charset="0"/>
              <a:buChar char="•"/>
              <a:defRPr lang="en-US" sz="1600" kern="1200" dirty="0">
                <a:solidFill>
                  <a:srgbClr val="8D837B"/>
                </a:solidFill>
                <a:latin typeface="Salesforce Sans"/>
                <a:ea typeface="ＭＳ Ｐゴシック" charset="0"/>
                <a:cs typeface="+mn-cs"/>
              </a:defRPr>
            </a:lvl3pPr>
            <a:lvl4pPr marL="547688" indent="-182563" algn="l" rtl="0" eaLnBrk="1" fontAlgn="base" hangingPunct="1">
              <a:spcBef>
                <a:spcPct val="0"/>
              </a:spcBef>
              <a:spcAft>
                <a:spcPts val="600"/>
              </a:spcAft>
              <a:buClr>
                <a:schemeClr val="bg2"/>
              </a:buClr>
              <a:buSzPct val="100000"/>
              <a:buFont typeface="Arial" charset="0"/>
              <a:buChar char="•"/>
              <a:defRPr lang="en-US" sz="1400" b="1" kern="1200" dirty="0">
                <a:solidFill>
                  <a:srgbClr val="8D837B"/>
                </a:solidFill>
                <a:latin typeface="Salesforce Sans"/>
                <a:ea typeface="ＭＳ Ｐゴシック" charset="0"/>
                <a:cs typeface="+mn-cs"/>
              </a:defRPr>
            </a:lvl4pPr>
            <a:lvl5pPr algn="l" rtl="0" eaLnBrk="1" fontAlgn="base" hangingPunct="1">
              <a:spcBef>
                <a:spcPts val="200"/>
              </a:spcBef>
              <a:spcAft>
                <a:spcPts val="600"/>
              </a:spcAft>
              <a:buClr>
                <a:srgbClr val="7F7F7F"/>
              </a:buClr>
              <a:buSzPct val="100000"/>
              <a:buFont typeface="Arial" charset="0"/>
              <a:defRPr lang="en-US" sz="2000" kern="1200" dirty="0">
                <a:solidFill>
                  <a:schemeClr val="accent2"/>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1400" b="1" dirty="0"/>
              <a:t>Susannah St-Germain</a:t>
            </a:r>
          </a:p>
          <a:p>
            <a:pPr algn="ctr"/>
            <a:r>
              <a:rPr lang="en-GB" sz="1400" dirty="0"/>
              <a:t>Technical Architect</a:t>
            </a:r>
          </a:p>
          <a:p>
            <a:pPr algn="ctr"/>
            <a:r>
              <a:rPr lang="en-GB" sz="1400" dirty="0"/>
              <a:t>     Boston Scientific	</a:t>
            </a:r>
          </a:p>
        </p:txBody>
      </p:sp>
      <p:pic>
        <p:nvPicPr>
          <p:cNvPr id="13" name="Picture 12">
            <a:extLst>
              <a:ext uri="{FF2B5EF4-FFF2-40B4-BE49-F238E27FC236}">
                <a16:creationId xmlns:a16="http://schemas.microsoft.com/office/drawing/2014/main" id="{C39CD76E-2AD8-2947-B781-4248D33D4FF6}"/>
              </a:ext>
            </a:extLst>
          </p:cNvPr>
          <p:cNvPicPr>
            <a:picLocks noChangeAspect="1"/>
          </p:cNvPicPr>
          <p:nvPr/>
        </p:nvPicPr>
        <p:blipFill>
          <a:blip r:embed="rId6"/>
          <a:stretch>
            <a:fillRect/>
          </a:stretch>
        </p:blipFill>
        <p:spPr>
          <a:xfrm>
            <a:off x="9676042" y="4537495"/>
            <a:ext cx="2872747" cy="2154560"/>
          </a:xfrm>
          <a:prstGeom prst="rect">
            <a:avLst/>
          </a:prstGeom>
        </p:spPr>
      </p:pic>
      <p:pic>
        <p:nvPicPr>
          <p:cNvPr id="6" name="Picture 5">
            <a:extLst>
              <a:ext uri="{FF2B5EF4-FFF2-40B4-BE49-F238E27FC236}">
                <a16:creationId xmlns:a16="http://schemas.microsoft.com/office/drawing/2014/main" id="{5329D48C-DE55-EC49-808B-0C2BA9745877}"/>
              </a:ext>
            </a:extLst>
          </p:cNvPr>
          <p:cNvPicPr>
            <a:picLocks noChangeAspect="1"/>
          </p:cNvPicPr>
          <p:nvPr/>
        </p:nvPicPr>
        <p:blipFill rotWithShape="1">
          <a:blip r:embed="rId7"/>
          <a:srcRect l="19261" r="12537"/>
          <a:stretch/>
        </p:blipFill>
        <p:spPr>
          <a:xfrm>
            <a:off x="7026477" y="419923"/>
            <a:ext cx="2130687" cy="2083373"/>
          </a:xfrm>
          <a:prstGeom prst="ellipse">
            <a:avLst/>
          </a:prstGeom>
        </p:spPr>
      </p:pic>
    </p:spTree>
    <p:extLst>
      <p:ext uri="{BB962C8B-B14F-4D97-AF65-F5344CB8AC3E}">
        <p14:creationId xmlns:p14="http://schemas.microsoft.com/office/powerpoint/2010/main" val="7820859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6005-E1C4-224F-AA90-E9EC4AA0B84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F627757-54F7-E849-966E-46E125519BB5}"/>
              </a:ext>
            </a:extLst>
          </p:cNvPr>
          <p:cNvSpPr>
            <a:spLocks noGrp="1"/>
          </p:cNvSpPr>
          <p:nvPr>
            <p:ph sz="quarter" idx="10"/>
          </p:nvPr>
        </p:nvSpPr>
        <p:spPr>
          <a:xfrm>
            <a:off x="571500" y="1360873"/>
            <a:ext cx="11045952" cy="4223766"/>
          </a:xfrm>
        </p:spPr>
        <p:txBody>
          <a:bodyPr/>
          <a:lstStyle/>
          <a:p>
            <a:pPr marL="342900" indent="-342900">
              <a:lnSpc>
                <a:spcPct val="150000"/>
              </a:lnSpc>
              <a:buFont typeface="Arial" panose="020B0604020202020204" pitchFamily="34" charset="0"/>
              <a:buChar char="•"/>
            </a:pPr>
            <a:r>
              <a:rPr lang="en-US" dirty="0"/>
              <a:t>De-mystify the process</a:t>
            </a:r>
          </a:p>
          <a:p>
            <a:pPr marL="342900" indent="-342900">
              <a:lnSpc>
                <a:spcPct val="150000"/>
              </a:lnSpc>
              <a:buFont typeface="Arial" panose="020B0604020202020204" pitchFamily="34" charset="0"/>
              <a:buChar char="•"/>
            </a:pPr>
            <a:r>
              <a:rPr lang="en-US" dirty="0"/>
              <a:t>Challenge your time management skills</a:t>
            </a:r>
          </a:p>
          <a:p>
            <a:pPr marL="342900" indent="-342900">
              <a:lnSpc>
                <a:spcPct val="150000"/>
              </a:lnSpc>
              <a:buFont typeface="Arial" panose="020B0604020202020204" pitchFamily="34" charset="0"/>
              <a:buChar char="•"/>
            </a:pPr>
            <a:r>
              <a:rPr lang="en-US" dirty="0"/>
              <a:t>Help you see it’s achievable</a:t>
            </a:r>
          </a:p>
          <a:p>
            <a:pPr marL="342900" indent="-342900">
              <a:lnSpc>
                <a:spcPct val="150000"/>
              </a:lnSpc>
              <a:buFont typeface="Arial" panose="020B0604020202020204" pitchFamily="34" charset="0"/>
              <a:buChar char="•"/>
            </a:pPr>
            <a:r>
              <a:rPr lang="en-US" dirty="0"/>
              <a:t>Build your network</a:t>
            </a:r>
          </a:p>
          <a:p>
            <a:pPr marL="342900" indent="-342900">
              <a:lnSpc>
                <a:spcPct val="150000"/>
              </a:lnSpc>
              <a:buFont typeface="Arial" panose="020B0604020202020204" pitchFamily="34" charset="0"/>
              <a:buChar char="•"/>
            </a:pPr>
            <a:r>
              <a:rPr lang="en-US" dirty="0"/>
              <a:t>Have a jolly good time</a:t>
            </a:r>
          </a:p>
          <a:p>
            <a:pPr marL="342900" indent="-342900">
              <a:lnSpc>
                <a:spcPct val="150000"/>
              </a:lnSpc>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9297136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8601-3B7B-6045-A6AC-10A331B8131A}"/>
              </a:ext>
            </a:extLst>
          </p:cNvPr>
          <p:cNvSpPr>
            <a:spLocks noGrp="1"/>
          </p:cNvSpPr>
          <p:nvPr>
            <p:ph type="title"/>
          </p:nvPr>
        </p:nvSpPr>
        <p:spPr/>
        <p:txBody>
          <a:bodyPr/>
          <a:lstStyle/>
          <a:p>
            <a:r>
              <a:rPr lang="en-US" dirty="0"/>
              <a:t>What To Do</a:t>
            </a:r>
          </a:p>
        </p:txBody>
      </p:sp>
      <p:sp>
        <p:nvSpPr>
          <p:cNvPr id="3" name="Content Placeholder 2">
            <a:extLst>
              <a:ext uri="{FF2B5EF4-FFF2-40B4-BE49-F238E27FC236}">
                <a16:creationId xmlns:a16="http://schemas.microsoft.com/office/drawing/2014/main" id="{9F6DA936-E443-FE4B-943F-6A56AF33858B}"/>
              </a:ext>
            </a:extLst>
          </p:cNvPr>
          <p:cNvSpPr>
            <a:spLocks noGrp="1"/>
          </p:cNvSpPr>
          <p:nvPr>
            <p:ph sz="quarter" idx="10"/>
          </p:nvPr>
        </p:nvSpPr>
        <p:spPr>
          <a:xfrm>
            <a:off x="504633" y="1290998"/>
            <a:ext cx="7247355" cy="3307379"/>
          </a:xfrm>
        </p:spPr>
        <p:txBody>
          <a:bodyPr/>
          <a:lstStyle/>
          <a:p>
            <a:pPr marL="342900" indent="-342900">
              <a:buFont typeface="Arial" panose="020B0604020202020204" pitchFamily="34" charset="0"/>
              <a:buChar char="•"/>
            </a:pPr>
            <a:r>
              <a:rPr lang="en-US" dirty="0"/>
              <a:t>Each row has been given an envelope containing the same scenario. Don’t open it until instructed.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You have 15 minutes to read through the whole scenario, solve it for your area and prepare your allocated “artefact”</a:t>
            </a:r>
          </a:p>
          <a:p>
            <a:pPr marL="525463" lvl="1" indent="-342900">
              <a:buFont typeface="Arial" panose="020B0604020202020204" pitchFamily="34" charset="0"/>
              <a:buChar char="•"/>
            </a:pPr>
            <a:r>
              <a:rPr lang="en-US" dirty="0"/>
              <a:t>Choose any format you like to present your solution</a:t>
            </a:r>
          </a:p>
          <a:p>
            <a:pPr marL="342900" indent="-342900">
              <a:lnSpc>
                <a:spcPct val="200000"/>
              </a:lnSpc>
              <a:buFont typeface="Arial" panose="020B0604020202020204" pitchFamily="34" charset="0"/>
              <a:buChar char="•"/>
            </a:pPr>
            <a:r>
              <a:rPr lang="en-US" dirty="0"/>
              <a:t>Talk to other teams!</a:t>
            </a:r>
          </a:p>
          <a:p>
            <a:endParaRPr lang="en-US" dirty="0"/>
          </a:p>
        </p:txBody>
      </p:sp>
      <p:pic>
        <p:nvPicPr>
          <p:cNvPr id="7" name="Picture 6">
            <a:extLst>
              <a:ext uri="{FF2B5EF4-FFF2-40B4-BE49-F238E27FC236}">
                <a16:creationId xmlns:a16="http://schemas.microsoft.com/office/drawing/2014/main" id="{39904BF6-DCF6-404B-9A44-91CE6A4C1962}"/>
              </a:ext>
            </a:extLst>
          </p:cNvPr>
          <p:cNvPicPr>
            <a:picLocks noChangeAspect="1"/>
          </p:cNvPicPr>
          <p:nvPr/>
        </p:nvPicPr>
        <p:blipFill>
          <a:blip r:embed="rId3"/>
          <a:stretch>
            <a:fillRect/>
          </a:stretch>
        </p:blipFill>
        <p:spPr>
          <a:xfrm>
            <a:off x="9582864" y="1266456"/>
            <a:ext cx="1952643" cy="2536553"/>
          </a:xfrm>
          <a:prstGeom prst="rect">
            <a:avLst/>
          </a:prstGeom>
          <a:ln>
            <a:solidFill>
              <a:schemeClr val="accent1"/>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49492180-4AEB-6B48-A38B-8331003D8EEF}"/>
              </a:ext>
            </a:extLst>
          </p:cNvPr>
          <p:cNvPicPr>
            <a:picLocks noChangeAspect="1"/>
          </p:cNvPicPr>
          <p:nvPr/>
        </p:nvPicPr>
        <p:blipFill rotWithShape="1">
          <a:blip r:embed="rId4"/>
          <a:srcRect b="48974"/>
          <a:stretch/>
        </p:blipFill>
        <p:spPr>
          <a:xfrm>
            <a:off x="6550342" y="3715427"/>
            <a:ext cx="2686878" cy="990073"/>
          </a:xfrm>
          <a:prstGeom prst="rect">
            <a:avLst/>
          </a:prstGeom>
          <a:ln>
            <a:solidFill>
              <a:schemeClr val="accent1"/>
            </a:solidFill>
          </a:ln>
          <a:effectLst>
            <a:outerShdw blurRad="50800" dist="38100" dir="8100000" algn="tr" rotWithShape="0">
              <a:prstClr val="black">
                <a:alpha val="40000"/>
              </a:prstClr>
            </a:outerShdw>
          </a:effectLst>
        </p:spPr>
      </p:pic>
      <p:pic>
        <p:nvPicPr>
          <p:cNvPr id="15" name="Picture 14">
            <a:extLst>
              <a:ext uri="{FF2B5EF4-FFF2-40B4-BE49-F238E27FC236}">
                <a16:creationId xmlns:a16="http://schemas.microsoft.com/office/drawing/2014/main" id="{68C6612B-8F23-B748-8C13-862C1E10BA20}"/>
              </a:ext>
            </a:extLst>
          </p:cNvPr>
          <p:cNvPicPr>
            <a:picLocks noChangeAspect="1"/>
          </p:cNvPicPr>
          <p:nvPr/>
        </p:nvPicPr>
        <p:blipFill>
          <a:blip r:embed="rId5"/>
          <a:stretch>
            <a:fillRect/>
          </a:stretch>
        </p:blipFill>
        <p:spPr>
          <a:xfrm>
            <a:off x="4514880" y="3803009"/>
            <a:ext cx="1912222" cy="2647936"/>
          </a:xfrm>
          <a:prstGeom prst="rect">
            <a:avLst/>
          </a:prstGeom>
          <a:ln>
            <a:solidFill>
              <a:schemeClr val="accent1"/>
            </a:solidFill>
          </a:ln>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BE5146AB-1069-4844-8913-AF32784AC7AD}"/>
              </a:ext>
            </a:extLst>
          </p:cNvPr>
          <p:cNvPicPr>
            <a:picLocks noChangeAspect="1"/>
          </p:cNvPicPr>
          <p:nvPr/>
        </p:nvPicPr>
        <p:blipFill>
          <a:blip r:embed="rId6"/>
          <a:stretch>
            <a:fillRect/>
          </a:stretch>
        </p:blipFill>
        <p:spPr>
          <a:xfrm>
            <a:off x="6546871" y="4937818"/>
            <a:ext cx="2491621" cy="1799337"/>
          </a:xfrm>
          <a:prstGeom prst="rect">
            <a:avLst/>
          </a:prstGeom>
          <a:ln>
            <a:solidFill>
              <a:schemeClr val="accent1"/>
            </a:solid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A01B1D1B-EF4C-1349-86E4-9A10276E3703}"/>
              </a:ext>
            </a:extLst>
          </p:cNvPr>
          <p:cNvPicPr>
            <a:picLocks noChangeAspect="1"/>
          </p:cNvPicPr>
          <p:nvPr/>
        </p:nvPicPr>
        <p:blipFill rotWithShape="1">
          <a:blip r:embed="rId7"/>
          <a:srcRect l="15924" b="7736"/>
          <a:stretch/>
        </p:blipFill>
        <p:spPr>
          <a:xfrm>
            <a:off x="9158261" y="4466492"/>
            <a:ext cx="2865257" cy="2270663"/>
          </a:xfrm>
          <a:prstGeom prst="rect">
            <a:avLst/>
          </a:prstGeom>
          <a:ln>
            <a:solidFill>
              <a:schemeClr val="accent1"/>
            </a:solidFill>
          </a:ln>
          <a:effectLst>
            <a:outerShdw blurRad="50800" dist="38100" dir="8100000" algn="tr" rotWithShape="0">
              <a:prstClr val="black">
                <a:alpha val="40000"/>
              </a:prstClr>
            </a:outerShdw>
          </a:effectLst>
        </p:spPr>
      </p:pic>
      <p:sp>
        <p:nvSpPr>
          <p:cNvPr id="16" name="Rectangle 15">
            <a:extLst>
              <a:ext uri="{FF2B5EF4-FFF2-40B4-BE49-F238E27FC236}">
                <a16:creationId xmlns:a16="http://schemas.microsoft.com/office/drawing/2014/main" id="{D59C4C0E-1517-7E4A-8C76-7BADB1B42F34}"/>
              </a:ext>
            </a:extLst>
          </p:cNvPr>
          <p:cNvSpPr/>
          <p:nvPr/>
        </p:nvSpPr>
        <p:spPr>
          <a:xfrm>
            <a:off x="9228000" y="4393783"/>
            <a:ext cx="847147" cy="618824"/>
          </a:xfrm>
          <a:prstGeom prst="rect">
            <a:avLst/>
          </a:prstGeom>
        </p:spPr>
        <p:txBody>
          <a:bodyPr wrap="square">
            <a:spAutoFit/>
          </a:bodyPr>
          <a:lstStyle/>
          <a:p>
            <a:pPr algn="ctr">
              <a:lnSpc>
                <a:spcPct val="150000"/>
              </a:lnSpc>
            </a:pPr>
            <a:r>
              <a:rPr lang="en-US" sz="1200" dirty="0"/>
              <a:t>Data Model</a:t>
            </a:r>
          </a:p>
        </p:txBody>
      </p:sp>
      <p:sp>
        <p:nvSpPr>
          <p:cNvPr id="17" name="Rectangle 16">
            <a:extLst>
              <a:ext uri="{FF2B5EF4-FFF2-40B4-BE49-F238E27FC236}">
                <a16:creationId xmlns:a16="http://schemas.microsoft.com/office/drawing/2014/main" id="{050BB2CE-85C7-B648-9DD2-AA6D54524EE2}"/>
              </a:ext>
            </a:extLst>
          </p:cNvPr>
          <p:cNvSpPr/>
          <p:nvPr/>
        </p:nvSpPr>
        <p:spPr>
          <a:xfrm>
            <a:off x="4579867" y="6109120"/>
            <a:ext cx="1713590" cy="341825"/>
          </a:xfrm>
          <a:prstGeom prst="rect">
            <a:avLst/>
          </a:prstGeom>
        </p:spPr>
        <p:txBody>
          <a:bodyPr wrap="square">
            <a:spAutoFit/>
          </a:bodyPr>
          <a:lstStyle/>
          <a:p>
            <a:pPr algn="ctr">
              <a:lnSpc>
                <a:spcPct val="150000"/>
              </a:lnSpc>
            </a:pPr>
            <a:r>
              <a:rPr lang="en-US" sz="1200" dirty="0"/>
              <a:t>Actors &amp; Licenses</a:t>
            </a:r>
          </a:p>
        </p:txBody>
      </p:sp>
      <p:sp>
        <p:nvSpPr>
          <p:cNvPr id="18" name="Rectangle 17">
            <a:extLst>
              <a:ext uri="{FF2B5EF4-FFF2-40B4-BE49-F238E27FC236}">
                <a16:creationId xmlns:a16="http://schemas.microsoft.com/office/drawing/2014/main" id="{782B4130-8B3F-B94B-9AAD-FEE1D19BAB09}"/>
              </a:ext>
            </a:extLst>
          </p:cNvPr>
          <p:cNvSpPr/>
          <p:nvPr/>
        </p:nvSpPr>
        <p:spPr>
          <a:xfrm>
            <a:off x="8055720" y="3676425"/>
            <a:ext cx="1223412" cy="341825"/>
          </a:xfrm>
          <a:prstGeom prst="rect">
            <a:avLst/>
          </a:prstGeom>
        </p:spPr>
        <p:txBody>
          <a:bodyPr wrap="none">
            <a:spAutoFit/>
          </a:bodyPr>
          <a:lstStyle/>
          <a:p>
            <a:pPr>
              <a:lnSpc>
                <a:spcPct val="150000"/>
              </a:lnSpc>
            </a:pPr>
            <a:r>
              <a:rPr lang="en-US" sz="1200" dirty="0"/>
              <a:t>Role Hierarchy</a:t>
            </a:r>
          </a:p>
        </p:txBody>
      </p:sp>
      <p:sp>
        <p:nvSpPr>
          <p:cNvPr id="19" name="Rectangle 18">
            <a:extLst>
              <a:ext uri="{FF2B5EF4-FFF2-40B4-BE49-F238E27FC236}">
                <a16:creationId xmlns:a16="http://schemas.microsoft.com/office/drawing/2014/main" id="{4E7F7905-E42C-A549-9203-9F333B4A2F24}"/>
              </a:ext>
            </a:extLst>
          </p:cNvPr>
          <p:cNvSpPr/>
          <p:nvPr/>
        </p:nvSpPr>
        <p:spPr>
          <a:xfrm>
            <a:off x="7373875" y="4830695"/>
            <a:ext cx="1051891" cy="341825"/>
          </a:xfrm>
          <a:prstGeom prst="rect">
            <a:avLst/>
          </a:prstGeom>
        </p:spPr>
        <p:txBody>
          <a:bodyPr wrap="none">
            <a:spAutoFit/>
          </a:bodyPr>
          <a:lstStyle/>
          <a:p>
            <a:pPr>
              <a:lnSpc>
                <a:spcPct val="150000"/>
              </a:lnSpc>
            </a:pPr>
            <a:r>
              <a:rPr lang="en-US" sz="1200" dirty="0"/>
              <a:t>Integrations</a:t>
            </a:r>
          </a:p>
        </p:txBody>
      </p:sp>
    </p:spTree>
    <p:extLst>
      <p:ext uri="{BB962C8B-B14F-4D97-AF65-F5344CB8AC3E}">
        <p14:creationId xmlns:p14="http://schemas.microsoft.com/office/powerpoint/2010/main" val="417322541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78454" y="2561910"/>
            <a:ext cx="7165850" cy="1115728"/>
          </a:xfrm>
        </p:spPr>
        <p:txBody>
          <a:bodyPr/>
          <a:lstStyle/>
          <a:p>
            <a:r>
              <a:rPr lang="en-US" dirty="0"/>
              <a:t>You will have </a:t>
            </a:r>
            <a:r>
              <a:rPr lang="en-US" b="1" dirty="0"/>
              <a:t>2 minutes </a:t>
            </a:r>
            <a:r>
              <a:rPr lang="en-US" dirty="0"/>
              <a:t>to present your artefact</a:t>
            </a:r>
          </a:p>
        </p:txBody>
      </p:sp>
      <p:sp>
        <p:nvSpPr>
          <p:cNvPr id="2" name="Text Placeholder 1"/>
          <p:cNvSpPr>
            <a:spLocks noGrp="1"/>
          </p:cNvSpPr>
          <p:nvPr>
            <p:ph type="body" idx="11"/>
          </p:nvPr>
        </p:nvSpPr>
        <p:spPr>
          <a:xfrm>
            <a:off x="678454" y="3753177"/>
            <a:ext cx="7165850" cy="927386"/>
          </a:xfrm>
        </p:spPr>
        <p:txBody>
          <a:bodyPr/>
          <a:lstStyle/>
          <a:p>
            <a:r>
              <a:rPr lang="en-US" dirty="0"/>
              <a:t>Choose a group leader to present</a:t>
            </a:r>
          </a:p>
        </p:txBody>
      </p:sp>
      <p:pic>
        <p:nvPicPr>
          <p:cNvPr id="4" name="Picture 3">
            <a:extLst>
              <a:ext uri="{FF2B5EF4-FFF2-40B4-BE49-F238E27FC236}">
                <a16:creationId xmlns:a16="http://schemas.microsoft.com/office/drawing/2014/main" id="{26E51953-DACC-584B-9BC8-C99125EA9C0C}"/>
              </a:ext>
            </a:extLst>
          </p:cNvPr>
          <p:cNvPicPr>
            <a:picLocks noChangeAspect="1"/>
          </p:cNvPicPr>
          <p:nvPr/>
        </p:nvPicPr>
        <p:blipFill>
          <a:blip r:embed="rId2"/>
          <a:stretch>
            <a:fillRect/>
          </a:stretch>
        </p:blipFill>
        <p:spPr>
          <a:xfrm>
            <a:off x="6407930" y="2561910"/>
            <a:ext cx="2872747" cy="2154560"/>
          </a:xfrm>
          <a:prstGeom prst="rect">
            <a:avLst/>
          </a:prstGeom>
        </p:spPr>
      </p:pic>
    </p:spTree>
    <p:extLst>
      <p:ext uri="{BB962C8B-B14F-4D97-AF65-F5344CB8AC3E}">
        <p14:creationId xmlns:p14="http://schemas.microsoft.com/office/powerpoint/2010/main" val="12147704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0CCD-A502-DC47-A569-DAEBBE01154C}"/>
              </a:ext>
            </a:extLst>
          </p:cNvPr>
          <p:cNvSpPr>
            <a:spLocks noGrp="1"/>
          </p:cNvSpPr>
          <p:nvPr>
            <p:ph type="title"/>
          </p:nvPr>
        </p:nvSpPr>
        <p:spPr/>
        <p:txBody>
          <a:bodyPr/>
          <a:lstStyle/>
          <a:p>
            <a:r>
              <a:rPr lang="en-US" dirty="0"/>
              <a:t>Rules</a:t>
            </a:r>
          </a:p>
        </p:txBody>
      </p:sp>
      <p:sp>
        <p:nvSpPr>
          <p:cNvPr id="3" name="Content Placeholder 2">
            <a:extLst>
              <a:ext uri="{FF2B5EF4-FFF2-40B4-BE49-F238E27FC236}">
                <a16:creationId xmlns:a16="http://schemas.microsoft.com/office/drawing/2014/main" id="{8E084118-552C-8F4B-BB91-AECBBEDF11C0}"/>
              </a:ext>
            </a:extLst>
          </p:cNvPr>
          <p:cNvSpPr>
            <a:spLocks noGrp="1"/>
          </p:cNvSpPr>
          <p:nvPr>
            <p:ph sz="quarter" idx="10"/>
          </p:nvPr>
        </p:nvSpPr>
        <p:spPr>
          <a:xfrm>
            <a:off x="571500" y="1560548"/>
            <a:ext cx="11045952" cy="4223766"/>
          </a:xfrm>
        </p:spPr>
        <p:txBody>
          <a:bodyPr/>
          <a:lstStyle/>
          <a:p>
            <a:pPr marL="342900" indent="-342900">
              <a:lnSpc>
                <a:spcPct val="150000"/>
              </a:lnSpc>
              <a:buFont typeface="Arial" panose="020B0604020202020204" pitchFamily="34" charset="0"/>
              <a:buChar char="•"/>
            </a:pPr>
            <a:r>
              <a:rPr lang="en-GB" sz="1800" dirty="0"/>
              <a:t>We recommend you move freely around the room and talk to other teams.</a:t>
            </a:r>
          </a:p>
          <a:p>
            <a:pPr marL="342900" indent="-342900">
              <a:lnSpc>
                <a:spcPct val="150000"/>
              </a:lnSpc>
              <a:buFont typeface="Arial" panose="020B0604020202020204" pitchFamily="34" charset="0"/>
              <a:buChar char="•"/>
            </a:pPr>
            <a:r>
              <a:rPr lang="en-GB" sz="1800" dirty="0"/>
              <a:t>When told, everyone must stop working / presenting </a:t>
            </a:r>
            <a:r>
              <a:rPr lang="en-GB" sz="1800" b="1" dirty="0"/>
              <a:t>promptly</a:t>
            </a:r>
          </a:p>
          <a:p>
            <a:pPr marL="342900" indent="-342900">
              <a:lnSpc>
                <a:spcPct val="150000"/>
              </a:lnSpc>
              <a:buFont typeface="Arial" panose="020B0604020202020204" pitchFamily="34" charset="0"/>
              <a:buChar char="•"/>
            </a:pPr>
            <a:r>
              <a:rPr lang="en-GB" sz="1800" dirty="0"/>
              <a:t>Sadly, we don’t have time for Q&amp;A. </a:t>
            </a:r>
          </a:p>
          <a:p>
            <a:pPr marL="342900" indent="-342900">
              <a:lnSpc>
                <a:spcPct val="150000"/>
              </a:lnSpc>
              <a:buFont typeface="Arial" panose="020B0604020202020204" pitchFamily="34" charset="0"/>
              <a:buChar char="•"/>
            </a:pPr>
            <a:r>
              <a:rPr lang="en-GB" sz="1800" dirty="0"/>
              <a:t>If you've got any questions, contentions or discussion points, write them up in your Parking Lot. Feel free to discuss them over lunch</a:t>
            </a:r>
          </a:p>
          <a:p>
            <a:pPr marL="342900" indent="-342900">
              <a:lnSpc>
                <a:spcPct val="150000"/>
              </a:lnSpc>
              <a:buFont typeface="Arial" panose="020B0604020202020204" pitchFamily="34" charset="0"/>
              <a:buChar char="•"/>
            </a:pPr>
            <a:r>
              <a:rPr lang="en-GB" sz="1800" dirty="0"/>
              <a:t>Play nicely and respect one another’s opinions :0)</a:t>
            </a:r>
          </a:p>
          <a:p>
            <a:endParaRPr lang="en-US" dirty="0"/>
          </a:p>
        </p:txBody>
      </p:sp>
      <p:sp>
        <p:nvSpPr>
          <p:cNvPr id="4" name="Text Placeholder 3">
            <a:extLst>
              <a:ext uri="{FF2B5EF4-FFF2-40B4-BE49-F238E27FC236}">
                <a16:creationId xmlns:a16="http://schemas.microsoft.com/office/drawing/2014/main" id="{83AE1F1C-760D-0841-B48C-203F9B3BB362}"/>
              </a:ext>
            </a:extLst>
          </p:cNvPr>
          <p:cNvSpPr>
            <a:spLocks noGrp="1"/>
          </p:cNvSpPr>
          <p:nvPr>
            <p:ph type="body" sz="quarter" idx="16"/>
          </p:nvPr>
        </p:nvSpPr>
        <p:spPr/>
        <p:txBody>
          <a:bodyPr/>
          <a:lstStyle/>
          <a:p>
            <a:r>
              <a:rPr lang="en-GB" dirty="0"/>
              <a:t>Time limits are there on purpose 😈</a:t>
            </a:r>
            <a:endParaRPr lang="en-US" dirty="0"/>
          </a:p>
        </p:txBody>
      </p:sp>
      <p:pic>
        <p:nvPicPr>
          <p:cNvPr id="6" name="Picture 5">
            <a:extLst>
              <a:ext uri="{FF2B5EF4-FFF2-40B4-BE49-F238E27FC236}">
                <a16:creationId xmlns:a16="http://schemas.microsoft.com/office/drawing/2014/main" id="{BB4A77F2-6211-0A46-B8E0-892E177B0E65}"/>
              </a:ext>
            </a:extLst>
          </p:cNvPr>
          <p:cNvPicPr>
            <a:picLocks noChangeAspect="1"/>
          </p:cNvPicPr>
          <p:nvPr/>
        </p:nvPicPr>
        <p:blipFill>
          <a:blip r:embed="rId2"/>
          <a:stretch>
            <a:fillRect/>
          </a:stretch>
        </p:blipFill>
        <p:spPr>
          <a:xfrm>
            <a:off x="9813850" y="4707034"/>
            <a:ext cx="2872747" cy="2154560"/>
          </a:xfrm>
          <a:prstGeom prst="rect">
            <a:avLst/>
          </a:prstGeom>
        </p:spPr>
      </p:pic>
    </p:spTree>
    <p:extLst>
      <p:ext uri="{BB962C8B-B14F-4D97-AF65-F5344CB8AC3E}">
        <p14:creationId xmlns:p14="http://schemas.microsoft.com/office/powerpoint/2010/main" val="24529302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Artefacts</a:t>
            </a:r>
          </a:p>
        </p:txBody>
      </p:sp>
      <p:sp>
        <p:nvSpPr>
          <p:cNvPr id="3" name="Content Placeholder 2"/>
          <p:cNvSpPr>
            <a:spLocks noGrp="1"/>
          </p:cNvSpPr>
          <p:nvPr>
            <p:ph sz="quarter" idx="10"/>
          </p:nvPr>
        </p:nvSpPr>
        <p:spPr>
          <a:xfrm>
            <a:off x="571500" y="1185052"/>
            <a:ext cx="4886325" cy="2564073"/>
          </a:xfrm>
        </p:spPr>
        <p:txBody>
          <a:bodyPr/>
          <a:lstStyle/>
          <a:p>
            <a:pPr lvl="1">
              <a:lnSpc>
                <a:spcPct val="150000"/>
              </a:lnSpc>
            </a:pPr>
            <a:r>
              <a:rPr lang="en-US" sz="2000" dirty="0">
                <a:solidFill>
                  <a:schemeClr val="accent2"/>
                </a:solidFill>
              </a:rPr>
              <a:t>List of actors and licenses</a:t>
            </a:r>
          </a:p>
          <a:p>
            <a:pPr lvl="1">
              <a:lnSpc>
                <a:spcPct val="150000"/>
              </a:lnSpc>
            </a:pPr>
            <a:r>
              <a:rPr lang="en-US" sz="2000" dirty="0">
                <a:solidFill>
                  <a:schemeClr val="accent2"/>
                </a:solidFill>
              </a:rPr>
              <a:t>Data model</a:t>
            </a:r>
          </a:p>
          <a:p>
            <a:pPr lvl="1">
              <a:lnSpc>
                <a:spcPct val="150000"/>
              </a:lnSpc>
            </a:pPr>
            <a:r>
              <a:rPr lang="en-US" sz="2000" dirty="0">
                <a:solidFill>
                  <a:schemeClr val="accent2"/>
                </a:solidFill>
              </a:rPr>
              <a:t>Single Sign-On solution</a:t>
            </a:r>
          </a:p>
          <a:p>
            <a:pPr lvl="1">
              <a:lnSpc>
                <a:spcPct val="150000"/>
              </a:lnSpc>
            </a:pPr>
            <a:r>
              <a:rPr lang="en-US" sz="2000" dirty="0">
                <a:solidFill>
                  <a:schemeClr val="accent2"/>
                </a:solidFill>
              </a:rPr>
              <a:t>Salesforce application design</a:t>
            </a:r>
          </a:p>
          <a:p>
            <a:pPr lvl="1">
              <a:lnSpc>
                <a:spcPct val="150000"/>
              </a:lnSpc>
            </a:pPr>
            <a:r>
              <a:rPr lang="en-US" sz="2000" dirty="0">
                <a:solidFill>
                  <a:schemeClr val="accent2"/>
                </a:solidFill>
              </a:rPr>
              <a:t>Integrations</a:t>
            </a:r>
          </a:p>
        </p:txBody>
      </p:sp>
      <p:sp>
        <p:nvSpPr>
          <p:cNvPr id="5" name="Content Placeholder 2">
            <a:extLst>
              <a:ext uri="{FF2B5EF4-FFF2-40B4-BE49-F238E27FC236}">
                <a16:creationId xmlns:a16="http://schemas.microsoft.com/office/drawing/2014/main" id="{03CE973B-C444-5641-B3DD-AB0EFE66AFA7}"/>
              </a:ext>
            </a:extLst>
          </p:cNvPr>
          <p:cNvSpPr txBox="1">
            <a:spLocks/>
          </p:cNvSpPr>
          <p:nvPr/>
        </p:nvSpPr>
        <p:spPr bwMode="auto">
          <a:xfrm>
            <a:off x="4734292" y="1185052"/>
            <a:ext cx="4886325" cy="222117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ts val="1100"/>
              </a:spcBef>
              <a:spcAft>
                <a:spcPts val="300"/>
              </a:spcAft>
              <a:buClr>
                <a:srgbClr val="7F7F7F"/>
              </a:buClr>
              <a:buSzPct val="100000"/>
              <a:buFont typeface="Arial" charset="0"/>
              <a:buNone/>
              <a:defRPr lang="en-US" sz="2000" kern="1200">
                <a:solidFill>
                  <a:schemeClr val="accent2"/>
                </a:solidFill>
                <a:latin typeface="Salesforce Sans"/>
                <a:ea typeface="ＭＳ Ｐゴシック" charset="0"/>
                <a:cs typeface="ＭＳ Ｐゴシック" charset="0"/>
              </a:defRPr>
            </a:lvl1pPr>
            <a:lvl2pPr marL="182563" indent="-182563" algn="l" rtl="0" eaLnBrk="1" fontAlgn="base" hangingPunct="1">
              <a:lnSpc>
                <a:spcPct val="100000"/>
              </a:lnSpc>
              <a:spcBef>
                <a:spcPts val="200"/>
              </a:spcBef>
              <a:spcAft>
                <a:spcPts val="600"/>
              </a:spcAft>
              <a:buClr>
                <a:schemeClr val="bg2"/>
              </a:buClr>
              <a:buSzPct val="100000"/>
              <a:buFont typeface="Arial" charset="0"/>
              <a:buChar char="•"/>
              <a:defRPr lang="en-US" kern="1200">
                <a:solidFill>
                  <a:schemeClr val="bg2"/>
                </a:solidFill>
                <a:latin typeface="Salesforce Sans"/>
                <a:ea typeface="ＭＳ Ｐゴシック" charset="0"/>
                <a:cs typeface="+mn-cs"/>
              </a:defRPr>
            </a:lvl2pPr>
            <a:lvl3pPr marL="365125" indent="-182563" algn="l" rtl="0" eaLnBrk="1" fontAlgn="base" hangingPunct="1">
              <a:lnSpc>
                <a:spcPct val="100000"/>
              </a:lnSpc>
              <a:spcBef>
                <a:spcPct val="0"/>
              </a:spcBef>
              <a:spcAft>
                <a:spcPts val="600"/>
              </a:spcAft>
              <a:buClr>
                <a:schemeClr val="bg2"/>
              </a:buClr>
              <a:buSzPct val="100000"/>
              <a:buFont typeface="Arial" charset="0"/>
              <a:buChar char="•"/>
              <a:defRPr lang="en-US" sz="1600" kern="1200">
                <a:solidFill>
                  <a:schemeClr val="bg2"/>
                </a:solidFill>
                <a:latin typeface="Salesforce Sans"/>
                <a:ea typeface="ＭＳ Ｐゴシック" charset="0"/>
                <a:cs typeface="+mn-cs"/>
              </a:defRPr>
            </a:lvl3pPr>
            <a:lvl4pPr marL="547688" indent="-182563" algn="l" rtl="0" eaLnBrk="1" fontAlgn="base" hangingPunct="1">
              <a:lnSpc>
                <a:spcPct val="100000"/>
              </a:lnSpc>
              <a:spcBef>
                <a:spcPct val="0"/>
              </a:spcBef>
              <a:spcAft>
                <a:spcPts val="600"/>
              </a:spcAft>
              <a:buClr>
                <a:schemeClr val="bg2"/>
              </a:buClr>
              <a:buSzPct val="100000"/>
              <a:buFont typeface="Arial" charset="0"/>
              <a:buChar char="•"/>
              <a:defRPr lang="en-US" sz="1400" b="1" kern="1200">
                <a:solidFill>
                  <a:schemeClr val="bg2"/>
                </a:solidFill>
                <a:latin typeface="Salesforce Sans"/>
                <a:ea typeface="ＭＳ Ｐゴシック" charset="0"/>
                <a:cs typeface="+mn-cs"/>
              </a:defRPr>
            </a:lvl4pPr>
            <a:lvl5pPr algn="l" rtl="0" eaLnBrk="1" fontAlgn="base" hangingPunct="1">
              <a:lnSpc>
                <a:spcPct val="100000"/>
              </a:lnSpc>
              <a:spcBef>
                <a:spcPts val="200"/>
              </a:spcBef>
              <a:spcAft>
                <a:spcPts val="600"/>
              </a:spcAft>
              <a:buClr>
                <a:srgbClr val="7F7F7F"/>
              </a:buClr>
              <a:buSzPct val="100000"/>
              <a:buFont typeface="Arial" charset="0"/>
              <a:defRPr lang="en-US" sz="2000" kern="1200">
                <a:solidFill>
                  <a:schemeClr val="accent2"/>
                </a:solidFill>
                <a:latin typeface="Salesforce Sans"/>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50000"/>
              </a:lnSpc>
            </a:pPr>
            <a:r>
              <a:rPr lang="en-GB" sz="2000" dirty="0">
                <a:solidFill>
                  <a:schemeClr val="accent2"/>
                </a:solidFill>
              </a:rPr>
              <a:t>Sharing design</a:t>
            </a:r>
          </a:p>
          <a:p>
            <a:pPr lvl="1">
              <a:lnSpc>
                <a:spcPct val="150000"/>
              </a:lnSpc>
            </a:pPr>
            <a:r>
              <a:rPr lang="en-GB" sz="2000" dirty="0">
                <a:solidFill>
                  <a:schemeClr val="accent2"/>
                </a:solidFill>
              </a:rPr>
              <a:t>Role hierarchy</a:t>
            </a:r>
          </a:p>
          <a:p>
            <a:pPr lvl="1">
              <a:lnSpc>
                <a:spcPct val="150000"/>
              </a:lnSpc>
            </a:pPr>
            <a:r>
              <a:rPr lang="en-GB" sz="2000" dirty="0">
                <a:solidFill>
                  <a:schemeClr val="accent2"/>
                </a:solidFill>
              </a:rPr>
              <a:t>Reporting</a:t>
            </a:r>
          </a:p>
          <a:p>
            <a:pPr lvl="1">
              <a:lnSpc>
                <a:spcPct val="150000"/>
              </a:lnSpc>
            </a:pPr>
            <a:r>
              <a:rPr lang="en-GB" sz="2000" dirty="0">
                <a:solidFill>
                  <a:schemeClr val="accent2"/>
                </a:solidFill>
              </a:rPr>
              <a:t>Development Lifecycle Strategy</a:t>
            </a:r>
          </a:p>
          <a:p>
            <a:pPr lvl="1">
              <a:lnSpc>
                <a:spcPct val="150000"/>
              </a:lnSpc>
            </a:pPr>
            <a:r>
              <a:rPr lang="en-GB" sz="2000" dirty="0">
                <a:solidFill>
                  <a:schemeClr val="accent2"/>
                </a:solidFill>
              </a:rPr>
              <a:t>System and Data Governance Strategy</a:t>
            </a:r>
          </a:p>
        </p:txBody>
      </p:sp>
      <p:pic>
        <p:nvPicPr>
          <p:cNvPr id="6" name="Picture 5">
            <a:extLst>
              <a:ext uri="{FF2B5EF4-FFF2-40B4-BE49-F238E27FC236}">
                <a16:creationId xmlns:a16="http://schemas.microsoft.com/office/drawing/2014/main" id="{D5E63289-A6EB-9A4F-9C62-4292AFC803C7}"/>
              </a:ext>
            </a:extLst>
          </p:cNvPr>
          <p:cNvPicPr>
            <a:picLocks noChangeAspect="1"/>
          </p:cNvPicPr>
          <p:nvPr/>
        </p:nvPicPr>
        <p:blipFill>
          <a:blip r:embed="rId2"/>
          <a:stretch>
            <a:fillRect/>
          </a:stretch>
        </p:blipFill>
        <p:spPr>
          <a:xfrm>
            <a:off x="9813850" y="4707034"/>
            <a:ext cx="2872747" cy="2154560"/>
          </a:xfrm>
          <a:prstGeom prst="rect">
            <a:avLst/>
          </a:prstGeom>
        </p:spPr>
      </p:pic>
      <p:pic>
        <p:nvPicPr>
          <p:cNvPr id="7" name="Picture 6">
            <a:extLst>
              <a:ext uri="{FF2B5EF4-FFF2-40B4-BE49-F238E27FC236}">
                <a16:creationId xmlns:a16="http://schemas.microsoft.com/office/drawing/2014/main" id="{D841145E-A40F-EC42-B2E5-C5524FD93A5C}"/>
              </a:ext>
            </a:extLst>
          </p:cNvPr>
          <p:cNvPicPr>
            <a:picLocks noChangeAspect="1"/>
          </p:cNvPicPr>
          <p:nvPr/>
        </p:nvPicPr>
        <p:blipFill rotWithShape="1">
          <a:blip r:embed="rId3"/>
          <a:srcRect b="48974"/>
          <a:stretch/>
        </p:blipFill>
        <p:spPr>
          <a:xfrm>
            <a:off x="6022575" y="4192395"/>
            <a:ext cx="2022560" cy="745282"/>
          </a:xfrm>
          <a:prstGeom prst="rect">
            <a:avLst/>
          </a:prstGeom>
          <a:ln>
            <a:solidFill>
              <a:schemeClr val="accent1"/>
            </a:solidFill>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53F68F32-1A3D-FD43-8B62-8C2502056B54}"/>
              </a:ext>
            </a:extLst>
          </p:cNvPr>
          <p:cNvPicPr>
            <a:picLocks noChangeAspect="1"/>
          </p:cNvPicPr>
          <p:nvPr/>
        </p:nvPicPr>
        <p:blipFill>
          <a:blip r:embed="rId4"/>
          <a:stretch>
            <a:fillRect/>
          </a:stretch>
        </p:blipFill>
        <p:spPr>
          <a:xfrm>
            <a:off x="4468923" y="4192395"/>
            <a:ext cx="1439433" cy="1993245"/>
          </a:xfrm>
          <a:prstGeom prst="rect">
            <a:avLst/>
          </a:prstGeom>
          <a:ln>
            <a:solidFill>
              <a:schemeClr val="accent1"/>
            </a:solid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A919365C-9634-1D41-A9BE-6F39BD98C198}"/>
              </a:ext>
            </a:extLst>
          </p:cNvPr>
          <p:cNvPicPr>
            <a:picLocks noChangeAspect="1"/>
          </p:cNvPicPr>
          <p:nvPr/>
        </p:nvPicPr>
        <p:blipFill>
          <a:blip r:embed="rId5"/>
          <a:stretch>
            <a:fillRect/>
          </a:stretch>
        </p:blipFill>
        <p:spPr>
          <a:xfrm>
            <a:off x="6022575" y="4993546"/>
            <a:ext cx="2022560" cy="1460602"/>
          </a:xfrm>
          <a:prstGeom prst="rect">
            <a:avLst/>
          </a:prstGeom>
          <a:ln>
            <a:solidFill>
              <a:schemeClr val="accent1"/>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E5716680-A46B-BD4C-9740-0681C72098C2}"/>
              </a:ext>
            </a:extLst>
          </p:cNvPr>
          <p:cNvPicPr>
            <a:picLocks noChangeAspect="1"/>
          </p:cNvPicPr>
          <p:nvPr/>
        </p:nvPicPr>
        <p:blipFill rotWithShape="1">
          <a:blip r:embed="rId6"/>
          <a:srcRect l="15924" b="7736"/>
          <a:stretch/>
        </p:blipFill>
        <p:spPr>
          <a:xfrm>
            <a:off x="8159354" y="4192395"/>
            <a:ext cx="2156834" cy="1709251"/>
          </a:xfrm>
          <a:prstGeom prst="rect">
            <a:avLst/>
          </a:prstGeom>
          <a:ln>
            <a:solidFill>
              <a:schemeClr val="accent1"/>
            </a:solidFill>
          </a:ln>
          <a:effectLst>
            <a:outerShdw blurRad="50800" dist="38100" dir="8100000" algn="tr" rotWithShape="0">
              <a:prstClr val="black">
                <a:alpha val="40000"/>
              </a:prstClr>
            </a:outerShdw>
          </a:effectLst>
        </p:spPr>
      </p:pic>
      <p:sp>
        <p:nvSpPr>
          <p:cNvPr id="11" name="Rectangle 10">
            <a:extLst>
              <a:ext uri="{FF2B5EF4-FFF2-40B4-BE49-F238E27FC236}">
                <a16:creationId xmlns:a16="http://schemas.microsoft.com/office/drawing/2014/main" id="{AEBC91CD-97B0-CF46-87B7-2949BF0F3584}"/>
              </a:ext>
            </a:extLst>
          </p:cNvPr>
          <p:cNvSpPr/>
          <p:nvPr/>
        </p:nvSpPr>
        <p:spPr>
          <a:xfrm>
            <a:off x="8033768" y="4158331"/>
            <a:ext cx="847147" cy="461665"/>
          </a:xfrm>
          <a:prstGeom prst="rect">
            <a:avLst/>
          </a:prstGeom>
        </p:spPr>
        <p:txBody>
          <a:bodyPr wrap="square">
            <a:spAutoFit/>
          </a:bodyPr>
          <a:lstStyle/>
          <a:p>
            <a:pPr algn="ctr"/>
            <a:r>
              <a:rPr lang="en-US" sz="1200" dirty="0"/>
              <a:t>Data Model</a:t>
            </a:r>
          </a:p>
        </p:txBody>
      </p:sp>
      <p:sp>
        <p:nvSpPr>
          <p:cNvPr id="12" name="Rectangle 11">
            <a:extLst>
              <a:ext uri="{FF2B5EF4-FFF2-40B4-BE49-F238E27FC236}">
                <a16:creationId xmlns:a16="http://schemas.microsoft.com/office/drawing/2014/main" id="{BD6EAB1C-48D1-C842-8024-F5CEF44126CB}"/>
              </a:ext>
            </a:extLst>
          </p:cNvPr>
          <p:cNvSpPr/>
          <p:nvPr/>
        </p:nvSpPr>
        <p:spPr>
          <a:xfrm>
            <a:off x="4295365" y="5884062"/>
            <a:ext cx="1713590" cy="341825"/>
          </a:xfrm>
          <a:prstGeom prst="rect">
            <a:avLst/>
          </a:prstGeom>
        </p:spPr>
        <p:txBody>
          <a:bodyPr wrap="square">
            <a:spAutoFit/>
          </a:bodyPr>
          <a:lstStyle/>
          <a:p>
            <a:pPr algn="ctr">
              <a:lnSpc>
                <a:spcPct val="150000"/>
              </a:lnSpc>
            </a:pPr>
            <a:r>
              <a:rPr lang="en-US" sz="1200" dirty="0"/>
              <a:t>Actors &amp; Licenses</a:t>
            </a:r>
          </a:p>
        </p:txBody>
      </p:sp>
      <p:sp>
        <p:nvSpPr>
          <p:cNvPr id="13" name="Rectangle 12">
            <a:extLst>
              <a:ext uri="{FF2B5EF4-FFF2-40B4-BE49-F238E27FC236}">
                <a16:creationId xmlns:a16="http://schemas.microsoft.com/office/drawing/2014/main" id="{EEA5F945-3B14-3A44-BD9B-285342FD4612}"/>
              </a:ext>
            </a:extLst>
          </p:cNvPr>
          <p:cNvSpPr/>
          <p:nvPr/>
        </p:nvSpPr>
        <p:spPr>
          <a:xfrm>
            <a:off x="5986789" y="4101075"/>
            <a:ext cx="1223412" cy="341825"/>
          </a:xfrm>
          <a:prstGeom prst="rect">
            <a:avLst/>
          </a:prstGeom>
        </p:spPr>
        <p:txBody>
          <a:bodyPr wrap="none">
            <a:spAutoFit/>
          </a:bodyPr>
          <a:lstStyle/>
          <a:p>
            <a:pPr>
              <a:lnSpc>
                <a:spcPct val="150000"/>
              </a:lnSpc>
            </a:pPr>
            <a:r>
              <a:rPr lang="en-US" sz="1200" dirty="0"/>
              <a:t>Role Hierarchy</a:t>
            </a:r>
          </a:p>
        </p:txBody>
      </p:sp>
      <p:sp>
        <p:nvSpPr>
          <p:cNvPr id="14" name="Rectangle 13">
            <a:extLst>
              <a:ext uri="{FF2B5EF4-FFF2-40B4-BE49-F238E27FC236}">
                <a16:creationId xmlns:a16="http://schemas.microsoft.com/office/drawing/2014/main" id="{D2EBAD10-C710-AD47-BD4A-79CFB02D1DBC}"/>
              </a:ext>
            </a:extLst>
          </p:cNvPr>
          <p:cNvSpPr/>
          <p:nvPr/>
        </p:nvSpPr>
        <p:spPr>
          <a:xfrm>
            <a:off x="6507909" y="4921648"/>
            <a:ext cx="1051891" cy="341825"/>
          </a:xfrm>
          <a:prstGeom prst="rect">
            <a:avLst/>
          </a:prstGeom>
        </p:spPr>
        <p:txBody>
          <a:bodyPr wrap="none">
            <a:spAutoFit/>
          </a:bodyPr>
          <a:lstStyle/>
          <a:p>
            <a:pPr>
              <a:lnSpc>
                <a:spcPct val="150000"/>
              </a:lnSpc>
            </a:pPr>
            <a:r>
              <a:rPr lang="en-US" sz="1200" dirty="0"/>
              <a:t>Integrations</a:t>
            </a:r>
          </a:p>
        </p:txBody>
      </p:sp>
    </p:spTree>
    <p:extLst>
      <p:ext uri="{BB962C8B-B14F-4D97-AF65-F5344CB8AC3E}">
        <p14:creationId xmlns:p14="http://schemas.microsoft.com/office/powerpoint/2010/main" val="33846042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903774"/>
      </p:ext>
    </p:extLst>
  </p:cSld>
  <p:clrMapOvr>
    <a:masterClrMapping/>
  </p:clrMapOvr>
  <p:transition>
    <p:fade/>
  </p:transition>
</p:sld>
</file>

<file path=ppt/theme/theme1.xml><?xml version="1.0" encoding="utf-8"?>
<a:theme xmlns:a="http://schemas.openxmlformats.org/drawingml/2006/main" name="Salesforce PPT Template - 2018 ">
  <a:themeElements>
    <a:clrScheme name="Corporate Colors - November 2017">
      <a:dk1>
        <a:srgbClr val="205CA0"/>
      </a:dk1>
      <a:lt1>
        <a:srgbClr val="FFFFFF"/>
      </a:lt1>
      <a:dk2>
        <a:srgbClr val="3EA1E0"/>
      </a:dk2>
      <a:lt2>
        <a:srgbClr val="8D837B"/>
      </a:lt2>
      <a:accent1>
        <a:srgbClr val="032E61"/>
      </a:accent1>
      <a:accent2>
        <a:srgbClr val="59575C"/>
      </a:accent2>
      <a:accent3>
        <a:srgbClr val="7F2443"/>
      </a:accent3>
      <a:accent4>
        <a:srgbClr val="4B2248"/>
      </a:accent4>
      <a:accent5>
        <a:srgbClr val="3D867D"/>
      </a:accent5>
      <a:accent6>
        <a:srgbClr val="ED7633"/>
      </a:accent6>
      <a:hlink>
        <a:srgbClr val="3E6E84"/>
      </a:hlink>
      <a:folHlink>
        <a:srgbClr val="537E77"/>
      </a:folHlink>
    </a:clrScheme>
    <a:fontScheme name="Salesforce">
      <a:majorFont>
        <a:latin typeface="Salesforce Sans"/>
        <a:ea typeface=""/>
        <a:cs typeface=""/>
      </a:majorFont>
      <a:minorFont>
        <a:latin typeface="Salesforce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cene3d>
          <a:camera prst="orthographicFront"/>
          <a:lightRig rig="contrasting" dir="t">
            <a:rot lat="0" lon="0" rev="2400000"/>
          </a:lightRig>
        </a:scene3d>
        <a:sp3d prstMaterial="powder">
          <a:bevelB w="0" h="0"/>
        </a:sp3d>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latin typeface="Salesforce Sans"/>
            <a:cs typeface="Salesforce Sans"/>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sng">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spcBef>
            <a:spcPts val="300"/>
          </a:spcBef>
          <a:spcAft>
            <a:spcPts val="600"/>
          </a:spcAft>
          <a:defRPr sz="2000" smtClean="0">
            <a:solidFill>
              <a:schemeClr val="accent2"/>
            </a:solidFill>
            <a:latin typeface="Salesforce Sans"/>
            <a:cs typeface="Salesforce Sans"/>
          </a:defRPr>
        </a:defPPr>
      </a:lstStyle>
    </a:txDef>
  </a:objectDefaults>
  <a:extraClrSchemeLst/>
</a:theme>
</file>

<file path=ppt/theme/theme2.xml><?xml version="1.0" encoding="utf-8"?>
<a:theme xmlns:a="http://schemas.openxmlformats.org/drawingml/2006/main" name="Office Theme">
  <a:themeElements>
    <a:clrScheme name="Salesforce 2014 Interim">
      <a:dk1>
        <a:srgbClr val="262626"/>
      </a:dk1>
      <a:lt1>
        <a:srgbClr val="FFFFFF"/>
      </a:lt1>
      <a:dk2>
        <a:srgbClr val="003C4D"/>
      </a:dk2>
      <a:lt2>
        <a:srgbClr val="D9E0E2"/>
      </a:lt2>
      <a:accent1>
        <a:srgbClr val="00A1E0"/>
      </a:accent1>
      <a:accent2>
        <a:srgbClr val="7C868D"/>
      </a:accent2>
      <a:accent3>
        <a:srgbClr val="008675"/>
      </a:accent3>
      <a:accent4>
        <a:srgbClr val="5C068C"/>
      </a:accent4>
      <a:accent5>
        <a:srgbClr val="E98300"/>
      </a:accent5>
      <a:accent6>
        <a:srgbClr val="F1C300"/>
      </a:accent6>
      <a:hlink>
        <a:srgbClr val="0075A4"/>
      </a:hlink>
      <a:folHlink>
        <a:srgbClr val="943092"/>
      </a:folHlink>
    </a:clrScheme>
    <a:fontScheme name="Salesforce_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lesforce 2014 Interim">
      <a:dk1>
        <a:srgbClr val="262626"/>
      </a:dk1>
      <a:lt1>
        <a:srgbClr val="FFFFFF"/>
      </a:lt1>
      <a:dk2>
        <a:srgbClr val="003C4D"/>
      </a:dk2>
      <a:lt2>
        <a:srgbClr val="D9E0E2"/>
      </a:lt2>
      <a:accent1>
        <a:srgbClr val="00A1E0"/>
      </a:accent1>
      <a:accent2>
        <a:srgbClr val="7C868D"/>
      </a:accent2>
      <a:accent3>
        <a:srgbClr val="008675"/>
      </a:accent3>
      <a:accent4>
        <a:srgbClr val="5C068C"/>
      </a:accent4>
      <a:accent5>
        <a:srgbClr val="E98300"/>
      </a:accent5>
      <a:accent6>
        <a:srgbClr val="F1C300"/>
      </a:accent6>
      <a:hlink>
        <a:srgbClr val="0075A4"/>
      </a:hlink>
      <a:folHlink>
        <a:srgbClr val="943092"/>
      </a:folHlink>
    </a:clrScheme>
    <a:fontScheme name="Salesforce 2014 Interi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115201</TotalTime>
  <Words>678</Words>
  <Application>Microsoft Macintosh PowerPoint</Application>
  <PresentationFormat>Custom</PresentationFormat>
  <Paragraphs>65</Paragraphs>
  <Slides>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ＭＳ Ｐゴシック</vt:lpstr>
      <vt:lpstr>Arial</vt:lpstr>
      <vt:lpstr>Calibri</vt:lpstr>
      <vt:lpstr>Gill Sans</vt:lpstr>
      <vt:lpstr>Salesforce Sans</vt:lpstr>
      <vt:lpstr>Salesforce Sans Light</vt:lpstr>
      <vt:lpstr>VAG Rounded Std Light</vt:lpstr>
      <vt:lpstr>Wingdings</vt:lpstr>
      <vt:lpstr>Salesforce PPT Template - 2018 </vt:lpstr>
      <vt:lpstr>Build an Emezzin’ Enterprisin’ Rockstar Solution</vt:lpstr>
      <vt:lpstr>Forward-Looking Statement</vt:lpstr>
      <vt:lpstr>PowerPoint Presentation</vt:lpstr>
      <vt:lpstr>Objectives</vt:lpstr>
      <vt:lpstr>What To Do</vt:lpstr>
      <vt:lpstr>You will have 2 minutes to present your artefact</vt:lpstr>
      <vt:lpstr>Rules</vt:lpstr>
      <vt:lpstr>Artefacts</vt:lpstr>
      <vt:lpstr>PowerPoint Presentation</vt:lpstr>
    </vt:vector>
  </TitlesOfParts>
  <Manager>Aaron Rabideau</Manager>
  <Company>Salesforce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Salesforce  - Corporate Presentation Template</dc:title>
  <dc:subject/>
  <dc:creator>Salesforce</dc:creator>
  <cp:keywords/>
  <dc:description/>
  <cp:lastModifiedBy>Microsoft Office User</cp:lastModifiedBy>
  <cp:revision>4762</cp:revision>
  <cp:lastPrinted>2017-11-20T01:26:19Z</cp:lastPrinted>
  <dcterms:created xsi:type="dcterms:W3CDTF">2014-09-29T18:28:17Z</dcterms:created>
  <dcterms:modified xsi:type="dcterms:W3CDTF">2018-09-20T12:54:25Z</dcterms:modified>
  <cp:category/>
</cp:coreProperties>
</file>